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8" r:id="rId3"/>
    <p:sldMasterId id="2147483680" r:id="rId4"/>
    <p:sldMasterId id="2147483708" r:id="rId5"/>
    <p:sldMasterId id="2147483722" r:id="rId6"/>
    <p:sldMasterId id="2147483756" r:id="rId7"/>
    <p:sldMasterId id="2147483861" r:id="rId8"/>
    <p:sldMasterId id="2147483876" r:id="rId9"/>
  </p:sldMasterIdLst>
  <p:notesMasterIdLst>
    <p:notesMasterId r:id="rId13"/>
  </p:notesMasterIdLst>
  <p:sldIdLst>
    <p:sldId id="2279" r:id="rId10"/>
    <p:sldId id="2278" r:id="rId11"/>
    <p:sldId id="2277" r:id="rId1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93FAAB45-6B5E-4C5A-931B-A51E10E65B0B}">
          <p14:sldIdLst>
            <p14:sldId id="2279"/>
            <p14:sldId id="2278"/>
            <p14:sldId id="2277"/>
          </p14:sldIdLst>
        </p14:section>
      </p14:sectionLst>
    </p:ext>
    <p:ext uri="{EFAFB233-063F-42B5-8137-9DF3F51BA10A}">
      <p15:sldGuideLst xmlns:p15="http://schemas.microsoft.com/office/powerpoint/2012/main">
        <p15:guide id="1" orient="horz" pos="2432">
          <p15:clr>
            <a:srgbClr val="A4A3A4"/>
          </p15:clr>
        </p15:guide>
        <p15:guide id="2" pos="347">
          <p15:clr>
            <a:srgbClr val="A4A3A4"/>
          </p15:clr>
        </p15:guide>
        <p15:guide id="3" orient="horz" pos="1888" userDrawn="1">
          <p15:clr>
            <a:srgbClr val="A4A3A4"/>
          </p15:clr>
        </p15:guide>
        <p15:guide id="4" pos="7242">
          <p15:clr>
            <a:srgbClr val="A4A3A4"/>
          </p15:clr>
        </p15:guide>
        <p15:guide id="5" pos="3840">
          <p15:clr>
            <a:srgbClr val="A4A3A4"/>
          </p15:clr>
        </p15:guide>
        <p15:guide id="6" pos="393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aopeipei"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ADA"/>
    <a:srgbClr val="CC3300"/>
    <a:srgbClr val="CC503F"/>
    <a:srgbClr val="DE0000"/>
    <a:srgbClr val="008000"/>
    <a:srgbClr val="009900"/>
    <a:srgbClr val="B88A89"/>
    <a:srgbClr val="DEEBF7"/>
    <a:srgbClr val="FBF9F7"/>
    <a:srgbClr val="F7F6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5" autoAdjust="0"/>
    <p:restoredTop sz="95383" autoAdjust="0"/>
  </p:normalViewPr>
  <p:slideViewPr>
    <p:cSldViewPr showGuides="1">
      <p:cViewPr varScale="1">
        <p:scale>
          <a:sx n="82" d="100"/>
          <a:sy n="82" d="100"/>
        </p:scale>
        <p:origin x="408" y="48"/>
      </p:cViewPr>
      <p:guideLst>
        <p:guide orient="horz" pos="2432"/>
        <p:guide pos="347"/>
        <p:guide orient="horz" pos="1888"/>
        <p:guide pos="7242"/>
        <p:guide pos="3840"/>
        <p:guide pos="3931"/>
      </p:guideLst>
    </p:cSldViewPr>
  </p:slideViewPr>
  <p:outlineViewPr>
    <p:cViewPr>
      <p:scale>
        <a:sx n="33" d="100"/>
        <a:sy n="33" d="100"/>
      </p:scale>
      <p:origin x="0" y="-40512"/>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2" d="100"/>
          <a:sy n="62" d="100"/>
        </p:scale>
        <p:origin x="3235" y="53"/>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8427" cy="513508"/>
          </a:xfrm>
          <a:prstGeom prst="rect">
            <a:avLst/>
          </a:prstGeom>
        </p:spPr>
        <p:txBody>
          <a:bodyPr vert="horz" lIns="99064" tIns="49533" rIns="99064" bIns="49533" rtlCol="0"/>
          <a:lstStyle>
            <a:lvl1pPr algn="l">
              <a:defRPr sz="1300"/>
            </a:lvl1pPr>
          </a:lstStyle>
          <a:p>
            <a:endParaRPr lang="zh-CN" altLang="en-US"/>
          </a:p>
        </p:txBody>
      </p:sp>
      <p:sp>
        <p:nvSpPr>
          <p:cNvPr id="3" name="日期占位符 2"/>
          <p:cNvSpPr>
            <a:spLocks noGrp="1"/>
          </p:cNvSpPr>
          <p:nvPr>
            <p:ph type="dt" idx="1"/>
          </p:nvPr>
        </p:nvSpPr>
        <p:spPr>
          <a:xfrm>
            <a:off x="4023993" y="1"/>
            <a:ext cx="3078427" cy="513508"/>
          </a:xfrm>
          <a:prstGeom prst="rect">
            <a:avLst/>
          </a:prstGeom>
        </p:spPr>
        <p:txBody>
          <a:bodyPr vert="horz" lIns="99064" tIns="49533" rIns="99064" bIns="49533" rtlCol="0"/>
          <a:lstStyle>
            <a:lvl1pPr algn="r">
              <a:defRPr sz="1300"/>
            </a:lvl1pPr>
          </a:lstStyle>
          <a:p>
            <a:fld id="{0E009EBD-7A41-4BB5-AEA4-02FC5D3F55CB}" type="datetimeFigureOut">
              <a:rPr lang="zh-CN" altLang="en-US" smtClean="0"/>
              <a:t>2022/7/9</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64" tIns="49533" rIns="99064" bIns="49533" rtlCol="0" anchor="ctr"/>
          <a:lstStyle/>
          <a:p>
            <a:endParaRPr lang="zh-CN" altLang="en-US"/>
          </a:p>
        </p:txBody>
      </p:sp>
      <p:sp>
        <p:nvSpPr>
          <p:cNvPr id="5" name="备注占位符 4"/>
          <p:cNvSpPr>
            <a:spLocks noGrp="1"/>
          </p:cNvSpPr>
          <p:nvPr>
            <p:ph type="body" sz="quarter" idx="3"/>
          </p:nvPr>
        </p:nvSpPr>
        <p:spPr>
          <a:xfrm>
            <a:off x="710407" y="4925408"/>
            <a:ext cx="5683250" cy="4029879"/>
          </a:xfrm>
          <a:prstGeom prst="rect">
            <a:avLst/>
          </a:prstGeom>
        </p:spPr>
        <p:txBody>
          <a:bodyPr vert="horz" lIns="99064" tIns="49533" rIns="99064" bIns="49533"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1" y="9721107"/>
            <a:ext cx="3078427" cy="513507"/>
          </a:xfrm>
          <a:prstGeom prst="rect">
            <a:avLst/>
          </a:prstGeom>
        </p:spPr>
        <p:txBody>
          <a:bodyPr vert="horz" lIns="99064" tIns="49533" rIns="99064" bIns="49533"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3" y="9721107"/>
            <a:ext cx="3078427" cy="513507"/>
          </a:xfrm>
          <a:prstGeom prst="rect">
            <a:avLst/>
          </a:prstGeom>
        </p:spPr>
        <p:txBody>
          <a:bodyPr vert="horz" lIns="99064" tIns="49533" rIns="99064" bIns="49533" rtlCol="0" anchor="b"/>
          <a:lstStyle>
            <a:lvl1pPr algn="r">
              <a:defRPr sz="1300"/>
            </a:lvl1pPr>
          </a:lstStyle>
          <a:p>
            <a:fld id="{48036ED8-A129-414E-9CA2-7DBCB2004AA4}" type="slidenum">
              <a:rPr lang="zh-CN" altLang="en-US" smtClean="0"/>
              <a:t>‹#›</a:t>
            </a:fld>
            <a:endParaRPr lang="zh-CN" altLang="en-US"/>
          </a:p>
        </p:txBody>
      </p:sp>
    </p:spTree>
    <p:extLst>
      <p:ext uri="{BB962C8B-B14F-4D97-AF65-F5344CB8AC3E}">
        <p14:creationId xmlns:p14="http://schemas.microsoft.com/office/powerpoint/2010/main" val="2550638670"/>
      </p:ext>
    </p:extLst>
  </p:cSld>
  <p:clrMap bg1="lt1" tx1="dk1" bg2="lt2" tx2="dk2" accent1="accent1" accent2="accent2" accent3="accent3" accent4="accent4" accent5="accent5" accent6="accent6" hlink="hlink" folHlink="folHlink"/>
  <p:notesStyle>
    <a:lvl1pPr marL="0" algn="l" defTabSz="914400" rtl="0" eaLnBrk="1" latinLnBrk="0" hangingPunct="1">
      <a:lnSpc>
        <a:spcPts val="1800"/>
      </a:lnSpc>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lnSpc>
        <a:spcPts val="1800"/>
      </a:lnSpc>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lnSpc>
        <a:spcPts val="1800"/>
      </a:lnSpc>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lnSpc>
        <a:spcPts val="1800"/>
      </a:lnSpc>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lnSpc>
        <a:spcPts val="1800"/>
      </a:lnSpc>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dirty="0">
              <a:sym typeface="+mn-ea"/>
            </a:endParaRPr>
          </a:p>
        </p:txBody>
      </p:sp>
      <p:sp>
        <p:nvSpPr>
          <p:cNvPr id="4" name="灯片编号占位符 3"/>
          <p:cNvSpPr>
            <a:spLocks noGrp="1"/>
          </p:cNvSpPr>
          <p:nvPr>
            <p:ph type="sldNum" sz="quarter" idx="10"/>
          </p:nvPr>
        </p:nvSpPr>
        <p:spPr/>
        <p:txBody>
          <a:bodyPr/>
          <a:lstStyle/>
          <a:p>
            <a:fld id="{48036ED8-A129-414E-9CA2-7DBCB2004AA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038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821">
              <a:defRPr/>
            </a:pPr>
            <a:endParaRPr 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48036ED8-A129-414E-9CA2-7DBCB2004AA4}" type="slidenum">
              <a:rPr lang="zh-CN" altLang="en-US" smtClean="0">
                <a:solidFill>
                  <a:prstClr val="black"/>
                </a:solidFill>
              </a:rPr>
              <a:t>3</a:t>
            </a:fld>
            <a:endParaRPr lang="zh-CN" altLang="en-US">
              <a:solidFill>
                <a:prstClr val="black"/>
              </a:solidFill>
            </a:endParaRPr>
          </a:p>
        </p:txBody>
      </p:sp>
    </p:spTree>
    <p:extLst>
      <p:ext uri="{BB962C8B-B14F-4D97-AF65-F5344CB8AC3E}">
        <p14:creationId xmlns:p14="http://schemas.microsoft.com/office/powerpoint/2010/main" val="1066509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底版一">
    <p:spTree>
      <p:nvGrpSpPr>
        <p:cNvPr id="1" name=""/>
        <p:cNvGrpSpPr/>
        <p:nvPr/>
      </p:nvGrpSpPr>
      <p:grpSpPr>
        <a:xfrm>
          <a:off x="0" y="0"/>
          <a:ext cx="0" cy="0"/>
          <a:chOff x="0" y="0"/>
          <a:chExt cx="0" cy="0"/>
        </a:xfrm>
      </p:grpSpPr>
      <p:grpSp>
        <p:nvGrpSpPr>
          <p:cNvPr id="7" name="组合 6"/>
          <p:cNvGrpSpPr/>
          <p:nvPr userDrawn="1"/>
        </p:nvGrpSpPr>
        <p:grpSpPr>
          <a:xfrm>
            <a:off x="0" y="0"/>
            <a:ext cx="12192000" cy="6858000"/>
            <a:chOff x="0" y="0"/>
            <a:chExt cx="12192000" cy="6858000"/>
          </a:xfrm>
        </p:grpSpPr>
        <p:sp>
          <p:nvSpPr>
            <p:cNvPr id="8" name="矩形 7"/>
            <p:cNvSpPr/>
            <p:nvPr/>
          </p:nvSpPr>
          <p:spPr>
            <a:xfrm>
              <a:off x="0" y="0"/>
              <a:ext cx="12192000" cy="5359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50385"/>
            <a:stretch>
              <a:fillRect/>
            </a:stretch>
          </p:blipFill>
          <p:spPr>
            <a:xfrm>
              <a:off x="0" y="3454400"/>
              <a:ext cx="12192000" cy="3403600"/>
            </a:xfrm>
            <a:prstGeom prst="rect">
              <a:avLst/>
            </a:prstGeom>
          </p:spPr>
        </p:pic>
      </p:gr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6012" y="6093000"/>
            <a:ext cx="1125988" cy="432000"/>
          </a:xfrm>
          <a:prstGeom prst="rect">
            <a:avLst/>
          </a:prstGeom>
        </p:spPr>
      </p:pic>
      <p:sp>
        <p:nvSpPr>
          <p:cNvPr id="3" name="文本占位符 2"/>
          <p:cNvSpPr>
            <a:spLocks noGrp="1"/>
          </p:cNvSpPr>
          <p:nvPr>
            <p:ph type="body" sz="quarter" idx="10" hasCustomPrompt="1"/>
          </p:nvPr>
        </p:nvSpPr>
        <p:spPr>
          <a:xfrm>
            <a:off x="4145756" y="0"/>
            <a:ext cx="3900488" cy="1282700"/>
          </a:xfrm>
          <a:prstGeom prst="rect">
            <a:avLst/>
          </a:prstGeom>
        </p:spPr>
        <p:txBody>
          <a:bodyPr anchor="ctr">
            <a:normAutofit/>
          </a:bodyPr>
          <a:lstStyle>
            <a:lvl1pPr marL="0" indent="0" algn="ctr" defTabSz="914400" rtl="0" eaLnBrk="1" latinLnBrk="0" hangingPunct="1">
              <a:buFontTx/>
              <a:buNone/>
              <a:defRPr lang="zh-CN" altLang="en-US" sz="6600" b="1" kern="1200" dirty="0" smtClean="0">
                <a:solidFill>
                  <a:schemeClr val="bg1">
                    <a:lumMod val="85000"/>
                  </a:schemeClr>
                </a:solidFill>
                <a:latin typeface="Arial" panose="020B0604020202020204" pitchFamily="34" charset="0"/>
                <a:ea typeface="+mn-ea"/>
                <a:cs typeface="Aharoni" panose="02010803020104030203" pitchFamily="2" charset="-79"/>
              </a:defRPr>
            </a:lvl1pPr>
          </a:lstStyle>
          <a:p>
            <a:pPr lvl="0"/>
            <a:r>
              <a:rPr lang="en-US" altLang="zh-CN" dirty="0"/>
              <a:t>01</a:t>
            </a:r>
            <a:endParaRPr lang="zh-CN" altLang="en-US" dirty="0"/>
          </a:p>
        </p:txBody>
      </p:sp>
      <p:grpSp>
        <p:nvGrpSpPr>
          <p:cNvPr id="11" name="组合 10"/>
          <p:cNvGrpSpPr/>
          <p:nvPr userDrawn="1"/>
        </p:nvGrpSpPr>
        <p:grpSpPr>
          <a:xfrm>
            <a:off x="498249" y="1043552"/>
            <a:ext cx="11195503" cy="108894"/>
            <a:chOff x="498249" y="958813"/>
            <a:chExt cx="11195503" cy="108894"/>
          </a:xfrm>
        </p:grpSpPr>
        <p:grpSp>
          <p:nvGrpSpPr>
            <p:cNvPr id="12" name="组合 11"/>
            <p:cNvGrpSpPr/>
            <p:nvPr/>
          </p:nvGrpSpPr>
          <p:grpSpPr>
            <a:xfrm>
              <a:off x="498249" y="958813"/>
              <a:ext cx="11195503" cy="0"/>
              <a:chOff x="498249" y="958813"/>
              <a:chExt cx="11195503" cy="0"/>
            </a:xfrm>
          </p:grpSpPr>
          <p:cxnSp>
            <p:nvCxnSpPr>
              <p:cNvPr id="14" name="直接连接符 13"/>
              <p:cNvCxnSpPr/>
              <p:nvPr/>
            </p:nvCxnSpPr>
            <p:spPr>
              <a:xfrm>
                <a:off x="498249" y="958813"/>
                <a:ext cx="51720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21677" y="958813"/>
                <a:ext cx="51720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p:cNvCxnSpPr/>
            <p:nvPr/>
          </p:nvCxnSpPr>
          <p:spPr>
            <a:xfrm>
              <a:off x="5789613" y="1067707"/>
              <a:ext cx="612775" cy="0"/>
            </a:xfrm>
            <a:prstGeom prst="line">
              <a:avLst/>
            </a:prstGeom>
            <a:gradFill>
              <a:gsLst>
                <a:gs pos="0">
                  <a:srgbClr val="FA012E">
                    <a:alpha val="20000"/>
                  </a:srgbClr>
                </a:gs>
                <a:gs pos="100000">
                  <a:srgbClr val="A00498">
                    <a:alpha val="20000"/>
                  </a:srgbClr>
                </a:gs>
              </a:gsLst>
              <a:lin ang="4800000" scaled="0"/>
            </a:gradFill>
            <a:ln w="76200" cap="rnd">
              <a:gradFill>
                <a:gsLst>
                  <a:gs pos="0">
                    <a:srgbClr val="FB002F"/>
                  </a:gs>
                  <a:gs pos="100000">
                    <a:srgbClr val="A10498"/>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17" name="文本占位符 15"/>
          <p:cNvSpPr>
            <a:spLocks noGrp="1"/>
          </p:cNvSpPr>
          <p:nvPr>
            <p:ph type="body" sz="quarter" idx="12" hasCustomPrompt="1"/>
          </p:nvPr>
        </p:nvSpPr>
        <p:spPr>
          <a:xfrm>
            <a:off x="2196354" y="405254"/>
            <a:ext cx="7799293" cy="537509"/>
          </a:xfrm>
          <a:prstGeom prst="rect">
            <a:avLst/>
          </a:prstGeom>
        </p:spPr>
        <p:txBody>
          <a:bodyPr>
            <a:noAutofit/>
          </a:bodyPr>
          <a:lstStyle>
            <a:lvl1pPr marL="0" indent="0" algn="ctr">
              <a:buNone/>
              <a:defRPr sz="36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单机此处编辑主标题样式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328000" y="6382996"/>
            <a:ext cx="2743200" cy="365125"/>
          </a:xfrm>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B98D16-15DD-4A47-A76B-3D68501EDCF8}"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10BB0C-2D95-48D3-B623-B5FEF7EA135D}"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9667" y="635636"/>
            <a:ext cx="10752667" cy="696443"/>
          </a:xfrm>
          <a:prstGeom prst="rect">
            <a:avLst/>
          </a:prstGeom>
        </p:spPr>
        <p:txBody>
          <a:bodyPr>
            <a:spAutoFit/>
          </a:bodyPr>
          <a:lstStyle>
            <a:lvl1pPr>
              <a:defRPr sz="40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719667" y="1459348"/>
            <a:ext cx="10752667" cy="1924629"/>
          </a:xfrm>
          <a:prstGeom prst="rect">
            <a:avLst/>
          </a:prstGeom>
        </p:spPr>
        <p:txBody>
          <a:bodyPr>
            <a:spAutoFit/>
          </a:bodyPr>
          <a:lstStyle>
            <a:lvl1pPr>
              <a:tabLst>
                <a:tab pos="4425315" algn="l"/>
              </a:tabLst>
              <a:defRPr b="0">
                <a:solidFill>
                  <a:srgbClr val="006600"/>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19" y="0"/>
            <a:ext cx="12289441" cy="6865200"/>
          </a:xfrm>
          <a:prstGeom prst="rect">
            <a:avLst/>
          </a:prstGeom>
        </p:spPr>
      </p:pic>
      <p:sp>
        <p:nvSpPr>
          <p:cNvPr id="2" name="标题 1"/>
          <p:cNvSpPr>
            <a:spLocks noGrp="1"/>
          </p:cNvSpPr>
          <p:nvPr>
            <p:ph type="ctrTitle"/>
          </p:nvPr>
        </p:nvSpPr>
        <p:spPr>
          <a:xfrm>
            <a:off x="5353050" y="1018383"/>
            <a:ext cx="6457951" cy="2387600"/>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5353050" y="3498057"/>
            <a:ext cx="6457951" cy="1655763"/>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grpSp>
        <p:nvGrpSpPr>
          <p:cNvPr id="4" name="组合 3"/>
          <p:cNvGrpSpPr/>
          <p:nvPr userDrawn="1"/>
        </p:nvGrpSpPr>
        <p:grpSpPr>
          <a:xfrm>
            <a:off x="5442" y="6328224"/>
            <a:ext cx="12249151" cy="538843"/>
            <a:chOff x="-38100" y="6052457"/>
            <a:chExt cx="12249150" cy="538843"/>
          </a:xfrm>
        </p:grpSpPr>
        <p:sp>
          <p:nvSpPr>
            <p:cNvPr id="8" name="矩形 7"/>
            <p:cNvSpPr/>
            <p:nvPr userDrawn="1"/>
          </p:nvSpPr>
          <p:spPr>
            <a:xfrm>
              <a:off x="-38100" y="6172200"/>
              <a:ext cx="1224915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矩形 9"/>
            <p:cNvSpPr/>
            <p:nvPr userDrawn="1"/>
          </p:nvSpPr>
          <p:spPr>
            <a:xfrm>
              <a:off x="-38100" y="6052457"/>
              <a:ext cx="12249150" cy="453118"/>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7" name="标题 1"/>
          <p:cNvSpPr>
            <a:spLocks noGrp="1"/>
          </p:cNvSpPr>
          <p:nvPr>
            <p:ph type="ctrTitle"/>
          </p:nvPr>
        </p:nvSpPr>
        <p:spPr>
          <a:xfrm>
            <a:off x="5353050" y="1018383"/>
            <a:ext cx="6457951" cy="2387600"/>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副标题 2"/>
          <p:cNvSpPr>
            <a:spLocks noGrp="1"/>
          </p:cNvSpPr>
          <p:nvPr>
            <p:ph type="subTitle" idx="1"/>
          </p:nvPr>
        </p:nvSpPr>
        <p:spPr>
          <a:xfrm>
            <a:off x="5353050" y="3498057"/>
            <a:ext cx="6457951" cy="1655763"/>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vl2pPr>
              <a:defRPr>
                <a:solidFill>
                  <a:schemeClr val="bg1"/>
                </a:solidFill>
                <a:latin typeface="微软雅黑" panose="020B0503020204020204" pitchFamily="34" charset="-122"/>
                <a:ea typeface="微软雅黑" panose="020B0503020204020204" pitchFamily="34" charset="-122"/>
              </a:defRPr>
            </a:lvl2pPr>
            <a:lvl3pPr>
              <a:defRPr>
                <a:solidFill>
                  <a:schemeClr val="bg1"/>
                </a:solidFill>
                <a:latin typeface="微软雅黑" panose="020B0503020204020204" pitchFamily="34" charset="-122"/>
                <a:ea typeface="微软雅黑" panose="020B0503020204020204" pitchFamily="34" charset="-122"/>
              </a:defRPr>
            </a:lvl3pPr>
            <a:lvl4pPr>
              <a:defRPr>
                <a:solidFill>
                  <a:schemeClr val="bg1"/>
                </a:solidFill>
                <a:latin typeface="微软雅黑" panose="020B0503020204020204" pitchFamily="34" charset="-122"/>
                <a:ea typeface="微软雅黑" panose="020B0503020204020204" pitchFamily="34" charset="-122"/>
              </a:defRPr>
            </a:lvl4pPr>
            <a:lvl5pPr>
              <a:defRPr>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5" name="页脚占位符 4"/>
          <p:cNvSpPr>
            <a:spLocks noGrp="1"/>
          </p:cNvSpPr>
          <p:nvPr>
            <p:ph type="ftr" sz="quarter" idx="11"/>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C92E9E81-C2C7-4795-B8D0-ED868000F47B}" type="slidenum">
              <a:rPr lang="zh-CN" altLang="en-US" smtClean="0">
                <a:solidFill>
                  <a:prstClr val="white"/>
                </a:solidFill>
              </a:rPr>
              <a:t>‹#›</a:t>
            </a:fld>
            <a:endParaRPr lang="zh-CN" altLang="en-US">
              <a:solidFill>
                <a:prstClr val="white"/>
              </a:solidFill>
            </a:endParaRPr>
          </a:p>
        </p:txBody>
      </p:sp>
      <p:sp>
        <p:nvSpPr>
          <p:cNvPr id="8" name="标题 1"/>
          <p:cNvSpPr>
            <a:spLocks noGrp="1"/>
          </p:cNvSpPr>
          <p:nvPr>
            <p:ph type="title"/>
          </p:nvPr>
        </p:nvSpPr>
        <p:spPr>
          <a:xfrm>
            <a:off x="839788" y="223232"/>
            <a:ext cx="10515600" cy="1325563"/>
          </a:xfrm>
        </p:spPr>
        <p:txBody>
          <a:bodyPr>
            <a:normAutofit/>
          </a:bodyPr>
          <a:lstStyle>
            <a:lvl1pPr>
              <a:defRPr sz="4000" b="1"/>
            </a:lvl1pPr>
          </a:lstStyle>
          <a:p>
            <a:r>
              <a:rPr lang="zh-CN" altLang="en-US" dirty="0"/>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21" y="-3600"/>
            <a:ext cx="12289445" cy="6865200"/>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4" name="页脚占位符 3"/>
          <p:cNvSpPr>
            <a:spLocks noGrp="1"/>
          </p:cNvSpPr>
          <p:nvPr>
            <p:ph type="ftr" sz="quarter" idx="11"/>
          </p:nvPr>
        </p:nvSpPr>
        <p:spPr/>
        <p:txBody>
          <a:bodyPr/>
          <a:lstStyle/>
          <a:p>
            <a:endParaRPr lang="zh-CN" altLang="en-US">
              <a:solidFill>
                <a:prstClr val="white"/>
              </a:solidFill>
            </a:endParaRPr>
          </a:p>
        </p:txBody>
      </p:sp>
      <p:sp>
        <p:nvSpPr>
          <p:cNvPr id="5" name="灯片编号占位符 4"/>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5" name="页脚占位符 4"/>
          <p:cNvSpPr>
            <a:spLocks noGrp="1"/>
          </p:cNvSpPr>
          <p:nvPr>
            <p:ph type="ftr" sz="quarter" idx="11"/>
          </p:nvPr>
        </p:nvSpPr>
        <p:spPr/>
        <p:txBody>
          <a:bodyPr/>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6" name="页脚占位符 5"/>
          <p:cNvSpPr>
            <a:spLocks noGrp="1"/>
          </p:cNvSpPr>
          <p:nvPr>
            <p:ph type="ftr" sz="quarter" idx="11"/>
          </p:nvPr>
        </p:nvSpPr>
        <p:spPr/>
        <p:txBody>
          <a:bodyPr/>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223232"/>
            <a:ext cx="10515600" cy="1325563"/>
          </a:xfrm>
        </p:spPr>
        <p:txBody>
          <a:bodyPr>
            <a:normAutofit/>
          </a:bodyPr>
          <a:lstStyle>
            <a:lvl1pPr>
              <a:defRPr sz="4000" b="1"/>
            </a:lvl1pPr>
          </a:lstStyle>
          <a:p>
            <a:r>
              <a:rPr lang="zh-CN" altLang="en-US" dirty="0"/>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8" name="页脚占位符 7"/>
          <p:cNvSpPr>
            <a:spLocks noGrp="1"/>
          </p:cNvSpPr>
          <p:nvPr>
            <p:ph type="ftr" sz="quarter" idx="11"/>
          </p:nvPr>
        </p:nvSpPr>
        <p:spPr/>
        <p:txBody>
          <a:bodyPr/>
          <a:lstStyle/>
          <a:p>
            <a:endParaRPr lang="zh-CN" altLang="en-US">
              <a:solidFill>
                <a:prstClr val="white"/>
              </a:solidFill>
            </a:endParaRPr>
          </a:p>
        </p:txBody>
      </p:sp>
      <p:sp>
        <p:nvSpPr>
          <p:cNvPr id="9" name="灯片编号占位符 8"/>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4" name="页脚占位符 3"/>
          <p:cNvSpPr>
            <a:spLocks noGrp="1"/>
          </p:cNvSpPr>
          <p:nvPr>
            <p:ph type="ftr" sz="quarter" idx="11"/>
          </p:nvPr>
        </p:nvSpPr>
        <p:spPr/>
        <p:txBody>
          <a:bodyPr/>
          <a:lstStyle/>
          <a:p>
            <a:endParaRPr lang="zh-CN" altLang="en-US">
              <a:solidFill>
                <a:prstClr val="white"/>
              </a:solidFill>
            </a:endParaRPr>
          </a:p>
        </p:txBody>
      </p:sp>
      <p:sp>
        <p:nvSpPr>
          <p:cNvPr id="5" name="灯片编号占位符 4"/>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3" name="页脚占位符 2"/>
          <p:cNvSpPr>
            <a:spLocks noGrp="1"/>
          </p:cNvSpPr>
          <p:nvPr>
            <p:ph type="ftr" sz="quarter" idx="11"/>
          </p:nvPr>
        </p:nvSpPr>
        <p:spPr/>
        <p:txBody>
          <a:bodyPr/>
          <a:lstStyle/>
          <a:p>
            <a:endParaRPr lang="zh-CN" altLang="en-US">
              <a:solidFill>
                <a:prstClr val="white"/>
              </a:solidFill>
            </a:endParaRPr>
          </a:p>
        </p:txBody>
      </p:sp>
      <p:sp>
        <p:nvSpPr>
          <p:cNvPr id="4" name="灯片编号占位符 3"/>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6" name="页脚占位符 5"/>
          <p:cNvSpPr>
            <a:spLocks noGrp="1"/>
          </p:cNvSpPr>
          <p:nvPr>
            <p:ph type="ftr" sz="quarter" idx="11"/>
          </p:nvPr>
        </p:nvSpPr>
        <p:spPr/>
        <p:txBody>
          <a:bodyPr/>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6" name="页脚占位符 5"/>
          <p:cNvSpPr>
            <a:spLocks noGrp="1"/>
          </p:cNvSpPr>
          <p:nvPr>
            <p:ph type="ftr" sz="quarter" idx="11"/>
          </p:nvPr>
        </p:nvSpPr>
        <p:spPr/>
        <p:txBody>
          <a:bodyPr/>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5" name="页脚占位符 4"/>
          <p:cNvSpPr>
            <a:spLocks noGrp="1"/>
          </p:cNvSpPr>
          <p:nvPr>
            <p:ph type="ftr" sz="quarter" idx="11"/>
          </p:nvPr>
        </p:nvSpPr>
        <p:spPr/>
        <p:txBody>
          <a:bodyPr/>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5" name="页脚占位符 4"/>
          <p:cNvSpPr>
            <a:spLocks noGrp="1"/>
          </p:cNvSpPr>
          <p:nvPr>
            <p:ph type="ftr" sz="quarter" idx="11"/>
          </p:nvPr>
        </p:nvSpPr>
        <p:spPr/>
        <p:txBody>
          <a:bodyPr/>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p>
            <a:fld id="{C92E9E81-C2C7-4795-B8D0-ED868000F47B}" type="slidenum">
              <a:rPr lang="zh-CN" altLang="en-US" smtClean="0">
                <a:solidFill>
                  <a:prstClr val="white"/>
                </a:solidFill>
              </a:rPr>
              <a:t>‹#›</a:t>
            </a:fld>
            <a:endParaRPr lang="zh-CN" altLang="en-US">
              <a:solidFill>
                <a:prstClr val="whit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97" y="1"/>
            <a:ext cx="12244620" cy="6863880"/>
          </a:xfrm>
          <a:prstGeom prst="rect">
            <a:avLst/>
          </a:prstGeom>
        </p:spPr>
      </p:pic>
      <p:sp>
        <p:nvSpPr>
          <p:cNvPr id="7" name="标题 1"/>
          <p:cNvSpPr>
            <a:spLocks noGrp="1"/>
          </p:cNvSpPr>
          <p:nvPr>
            <p:ph type="ctrTitle"/>
          </p:nvPr>
        </p:nvSpPr>
        <p:spPr>
          <a:xfrm>
            <a:off x="5353050" y="1018383"/>
            <a:ext cx="6457951" cy="2387600"/>
          </a:xfrm>
        </p:spPr>
        <p:txBody>
          <a:bodyPr anchor="b"/>
          <a:lstStyle>
            <a:lvl1pPr algn="ctr">
              <a:defRPr sz="6000">
                <a:solidFill>
                  <a:schemeClr val="bg1"/>
                </a:solidFill>
                <a:latin typeface="Rockwell Extra Bold" panose="02060903040505020403" pitchFamily="18" charset="0"/>
                <a:ea typeface="微软雅黑" panose="020B0503020204020204" pitchFamily="34" charset="-122"/>
              </a:defRPr>
            </a:lvl1pPr>
          </a:lstStyle>
          <a:p>
            <a:r>
              <a:rPr lang="zh-CN" altLang="en-US" dirty="0"/>
              <a:t>单击此处编辑母版标题样式</a:t>
            </a:r>
          </a:p>
        </p:txBody>
      </p:sp>
      <p:sp>
        <p:nvSpPr>
          <p:cNvPr id="8" name="副标题 2"/>
          <p:cNvSpPr>
            <a:spLocks noGrp="1"/>
          </p:cNvSpPr>
          <p:nvPr>
            <p:ph type="subTitle" idx="1"/>
          </p:nvPr>
        </p:nvSpPr>
        <p:spPr>
          <a:xfrm>
            <a:off x="5353050" y="3498057"/>
            <a:ext cx="6457951" cy="1655763"/>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两栏内容">
    <p:spTree>
      <p:nvGrpSpPr>
        <p:cNvPr id="1" name=""/>
        <p:cNvGrpSpPr/>
        <p:nvPr/>
      </p:nvGrpSpPr>
      <p:grpSpPr>
        <a:xfrm>
          <a:off x="0" y="0"/>
          <a:ext cx="0" cy="0"/>
          <a:chOff x="0" y="0"/>
          <a:chExt cx="0" cy="0"/>
        </a:xfrm>
      </p:grpSpPr>
      <p:pic>
        <p:nvPicPr>
          <p:cNvPr id="3" name="Picture 2" descr="C:\Users\vino.huang.CWNGZ\Desktop\srew.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平行四边形 7"/>
          <p:cNvSpPr/>
          <p:nvPr userDrawn="1"/>
        </p:nvSpPr>
        <p:spPr>
          <a:xfrm>
            <a:off x="-5951" y="248545"/>
            <a:ext cx="997148" cy="483691"/>
          </a:xfrm>
          <a:custGeom>
            <a:avLst/>
            <a:gdLst>
              <a:gd name="connsiteX0" fmla="*/ 0 w 924411"/>
              <a:gd name="connsiteY0" fmla="*/ 353649 h 353649"/>
              <a:gd name="connsiteX1" fmla="*/ 318549 w 924411"/>
              <a:gd name="connsiteY1" fmla="*/ 0 h 353649"/>
              <a:gd name="connsiteX2" fmla="*/ 924411 w 924411"/>
              <a:gd name="connsiteY2" fmla="*/ 0 h 353649"/>
              <a:gd name="connsiteX3" fmla="*/ 605862 w 924411"/>
              <a:gd name="connsiteY3" fmla="*/ 353649 h 353649"/>
              <a:gd name="connsiteX4" fmla="*/ 0 w 924411"/>
              <a:gd name="connsiteY4" fmla="*/ 353649 h 353649"/>
              <a:gd name="connsiteX0-1" fmla="*/ 0 w 743436"/>
              <a:gd name="connsiteY0-2" fmla="*/ 353649 h 353649"/>
              <a:gd name="connsiteX1-3" fmla="*/ 137574 w 743436"/>
              <a:gd name="connsiteY1-4" fmla="*/ 0 h 353649"/>
              <a:gd name="connsiteX2-5" fmla="*/ 743436 w 743436"/>
              <a:gd name="connsiteY2-6" fmla="*/ 0 h 353649"/>
              <a:gd name="connsiteX3-7" fmla="*/ 424887 w 743436"/>
              <a:gd name="connsiteY3-8" fmla="*/ 353649 h 353649"/>
              <a:gd name="connsiteX4-9" fmla="*/ 0 w 743436"/>
              <a:gd name="connsiteY4-10" fmla="*/ 353649 h 353649"/>
              <a:gd name="connsiteX0-11" fmla="*/ 5301 w 748737"/>
              <a:gd name="connsiteY0-12" fmla="*/ 363174 h 363174"/>
              <a:gd name="connsiteX1-13" fmla="*/ 0 w 748737"/>
              <a:gd name="connsiteY1-14" fmla="*/ 0 h 363174"/>
              <a:gd name="connsiteX2-15" fmla="*/ 748737 w 748737"/>
              <a:gd name="connsiteY2-16" fmla="*/ 9525 h 363174"/>
              <a:gd name="connsiteX3-17" fmla="*/ 430188 w 748737"/>
              <a:gd name="connsiteY3-18" fmla="*/ 363174 h 363174"/>
              <a:gd name="connsiteX4-19" fmla="*/ 5301 w 748737"/>
              <a:gd name="connsiteY4-20" fmla="*/ 363174 h 363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8737" h="363174">
                <a:moveTo>
                  <a:pt x="5301" y="363174"/>
                </a:moveTo>
                <a:lnTo>
                  <a:pt x="0" y="0"/>
                </a:lnTo>
                <a:lnTo>
                  <a:pt x="748737" y="9525"/>
                </a:lnTo>
                <a:lnTo>
                  <a:pt x="430188" y="363174"/>
                </a:lnTo>
                <a:lnTo>
                  <a:pt x="5301" y="363174"/>
                </a:lnTo>
                <a:close/>
              </a:path>
            </a:pathLst>
          </a:custGeom>
          <a:solidFill>
            <a:srgbClr val="E55948">
              <a:alpha val="63137"/>
            </a:srgbClr>
          </a:solidFill>
          <a:ln w="12700" cap="flat" cmpd="sng" algn="ctr">
            <a:noFill/>
            <a:prstDash val="solid"/>
            <a:miter lim="800000"/>
          </a:ln>
          <a:effectLst/>
        </p:spPr>
        <p:txBody>
          <a:bodyPr anchor="ctr"/>
          <a:lstStyle/>
          <a:p>
            <a:pPr algn="ctr">
              <a:defRPr/>
            </a:pPr>
            <a:endParaRPr lang="zh-CN" altLang="en-US" sz="3065" kern="0">
              <a:solidFill>
                <a:prstClr val="white"/>
              </a:solidFill>
            </a:endParaRPr>
          </a:p>
        </p:txBody>
      </p:sp>
      <p:sp>
        <p:nvSpPr>
          <p:cNvPr id="5" name="平行四边形 11"/>
          <p:cNvSpPr/>
          <p:nvPr userDrawn="1"/>
        </p:nvSpPr>
        <p:spPr>
          <a:xfrm>
            <a:off x="-26789" y="-1489"/>
            <a:ext cx="1129607" cy="669728"/>
          </a:xfrm>
          <a:custGeom>
            <a:avLst/>
            <a:gdLst>
              <a:gd name="connsiteX0" fmla="*/ 0 w 1314832"/>
              <a:gd name="connsiteY0" fmla="*/ 503011 h 503011"/>
              <a:gd name="connsiteX1" fmla="*/ 479530 w 1314832"/>
              <a:gd name="connsiteY1" fmla="*/ 0 h 503011"/>
              <a:gd name="connsiteX2" fmla="*/ 1314832 w 1314832"/>
              <a:gd name="connsiteY2" fmla="*/ 0 h 503011"/>
              <a:gd name="connsiteX3" fmla="*/ 835302 w 1314832"/>
              <a:gd name="connsiteY3" fmla="*/ 503011 h 503011"/>
              <a:gd name="connsiteX4" fmla="*/ 0 w 1314832"/>
              <a:gd name="connsiteY4" fmla="*/ 503011 h 503011"/>
              <a:gd name="connsiteX0-1" fmla="*/ 0 w 848107"/>
              <a:gd name="connsiteY0-2" fmla="*/ 493486 h 503011"/>
              <a:gd name="connsiteX1-3" fmla="*/ 12805 w 848107"/>
              <a:gd name="connsiteY1-4" fmla="*/ 0 h 503011"/>
              <a:gd name="connsiteX2-5" fmla="*/ 848107 w 848107"/>
              <a:gd name="connsiteY2-6" fmla="*/ 0 h 503011"/>
              <a:gd name="connsiteX3-7" fmla="*/ 368577 w 848107"/>
              <a:gd name="connsiteY3-8" fmla="*/ 503011 h 503011"/>
              <a:gd name="connsiteX4-9" fmla="*/ 0 w 848107"/>
              <a:gd name="connsiteY4-10" fmla="*/ 493486 h 5030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8107" h="503011">
                <a:moveTo>
                  <a:pt x="0" y="493486"/>
                </a:moveTo>
                <a:lnTo>
                  <a:pt x="12805" y="0"/>
                </a:lnTo>
                <a:lnTo>
                  <a:pt x="848107" y="0"/>
                </a:lnTo>
                <a:lnTo>
                  <a:pt x="368577" y="503011"/>
                </a:lnTo>
                <a:lnTo>
                  <a:pt x="0" y="493486"/>
                </a:lnTo>
                <a:close/>
              </a:path>
            </a:pathLst>
          </a:custGeom>
          <a:solidFill>
            <a:srgbClr val="E55948"/>
          </a:solidFill>
          <a:ln w="12700" cap="flat" cmpd="sng" algn="ctr">
            <a:noFill/>
            <a:prstDash val="solid"/>
            <a:miter lim="800000"/>
          </a:ln>
          <a:effectLst/>
        </p:spPr>
        <p:txBody>
          <a:bodyPr anchor="ctr"/>
          <a:lstStyle/>
          <a:p>
            <a:pPr algn="ctr">
              <a:defRPr/>
            </a:pPr>
            <a:endParaRPr lang="zh-CN" altLang="en-US" sz="3065" kern="0">
              <a:solidFill>
                <a:prstClr val="white"/>
              </a:solidFill>
            </a:endParaRPr>
          </a:p>
        </p:txBody>
      </p:sp>
      <p:sp>
        <p:nvSpPr>
          <p:cNvPr id="2" name="标题 1"/>
          <p:cNvSpPr>
            <a:spLocks noGrp="1"/>
          </p:cNvSpPr>
          <p:nvPr>
            <p:ph type="title"/>
          </p:nvPr>
        </p:nvSpPr>
        <p:spPr>
          <a:xfrm>
            <a:off x="1007435" y="188641"/>
            <a:ext cx="8640960" cy="658084"/>
          </a:xfrm>
          <a:prstGeom prst="rect">
            <a:avLst/>
          </a:prstGeom>
        </p:spPr>
        <p:txBody>
          <a:bodyPr/>
          <a:lstStyle>
            <a:lvl1pPr algn="l">
              <a:defRPr lang="zh-CN" altLang="en-US" sz="3735" b="1" kern="1200" dirty="0">
                <a:solidFill>
                  <a:schemeClr val="tx1"/>
                </a:solidFill>
                <a:latin typeface="Arial" panose="020B0604020202020204" pitchFamily="34" charset="0"/>
                <a:ea typeface="微软雅黑" panose="020B0503020204020204" pitchFamily="34" charset="-122"/>
                <a:cs typeface="+mn-cs"/>
              </a:defRPr>
            </a:lvl1pPr>
          </a:lstStyle>
          <a:p>
            <a:r>
              <a:rPr lang="zh-CN" altLang="en-US" dirty="0"/>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副标题 2"/>
          <p:cNvSpPr>
            <a:spLocks noGrp="1"/>
          </p:cNvSpPr>
          <p:nvPr>
            <p:ph type="subTitle" idx="1"/>
          </p:nvPr>
        </p:nvSpPr>
        <p:spPr>
          <a:xfrm>
            <a:off x="912777" y="1263581"/>
            <a:ext cx="9990713" cy="4096643"/>
          </a:xfrm>
          <a:prstGeom prst="rect">
            <a:avLst/>
          </a:prstGeom>
        </p:spPr>
        <p:txBody>
          <a:bodyPr>
            <a:normAutofit/>
          </a:bodyPr>
          <a:lstStyle>
            <a:lvl1pPr marL="0" marR="0" indent="0" algn="l" defTabSz="1218565" rtl="0" eaLnBrk="1" fontAlgn="auto" latinLnBrk="0" hangingPunct="1">
              <a:lnSpc>
                <a:spcPct val="100000"/>
              </a:lnSpc>
              <a:spcBef>
                <a:spcPct val="20000"/>
              </a:spcBef>
              <a:spcAft>
                <a:spcPts val="0"/>
              </a:spcAft>
              <a:buClrTx/>
              <a:buSzTx/>
              <a:buFont typeface="Arial" panose="020B0604020202020204" pitchFamily="34" charset="0"/>
              <a:buNone/>
              <a:defRPr sz="2400" baseline="0">
                <a:solidFill>
                  <a:schemeClr val="tx1">
                    <a:lumMod val="65000"/>
                    <a:lumOff val="35000"/>
                  </a:schemeClr>
                </a:solidFill>
                <a:latin typeface="+mn-lt"/>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zh-CN" altLang="en-US" dirty="0"/>
              <a:t>单击此处编辑母版副标题样式</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4" name="标题 1"/>
          <p:cNvSpPr>
            <a:spLocks noGrp="1"/>
          </p:cNvSpPr>
          <p:nvPr>
            <p:ph type="ctrTitle"/>
          </p:nvPr>
        </p:nvSpPr>
        <p:spPr>
          <a:xfrm>
            <a:off x="912777" y="141477"/>
            <a:ext cx="9990713" cy="778875"/>
          </a:xfrm>
          <a:prstGeom prst="rect">
            <a:avLst/>
          </a:prstGeom>
        </p:spPr>
        <p:txBody>
          <a:bodyPr>
            <a:normAutofit/>
          </a:bodyPr>
          <a:lstStyle>
            <a:lvl1pPr marL="0" marR="0" indent="0" algn="l" defTabSz="1218565" rtl="0" eaLnBrk="1" fontAlgn="auto" latinLnBrk="0" hangingPunct="1">
              <a:lnSpc>
                <a:spcPct val="100000"/>
              </a:lnSpc>
              <a:spcBef>
                <a:spcPct val="0"/>
              </a:spcBef>
              <a:spcAft>
                <a:spcPts val="0"/>
              </a:spcAft>
              <a:buClrTx/>
              <a:buSzTx/>
              <a:buFontTx/>
              <a:buNone/>
              <a:defRPr sz="3200" b="1" baseline="0">
                <a:solidFill>
                  <a:schemeClr val="tx1">
                    <a:lumMod val="65000"/>
                    <a:lumOff val="35000"/>
                  </a:schemeClr>
                </a:solidFill>
                <a:latin typeface="+mj-lt"/>
              </a:defRPr>
            </a:lvl1pPr>
          </a:lstStyle>
          <a:p>
            <a:r>
              <a:rPr lang="zh-CN" altLang="en-US" dirty="0"/>
              <a:t>单击此处编辑母版标题样式</a:t>
            </a:r>
            <a:endParaRPr lang="en-US" altLang="zh-CN" dirty="0"/>
          </a:p>
        </p:txBody>
      </p:sp>
      <p:sp>
        <p:nvSpPr>
          <p:cNvPr id="5" name="副标题 2"/>
          <p:cNvSpPr>
            <a:spLocks noGrp="1"/>
          </p:cNvSpPr>
          <p:nvPr>
            <p:ph type="subTitle" idx="1"/>
          </p:nvPr>
        </p:nvSpPr>
        <p:spPr>
          <a:xfrm>
            <a:off x="912777" y="1263581"/>
            <a:ext cx="9990713" cy="4096643"/>
          </a:xfrm>
          <a:prstGeom prst="rect">
            <a:avLst/>
          </a:prstGeom>
        </p:spPr>
        <p:txBody>
          <a:bodyPr>
            <a:normAutofit/>
          </a:bodyPr>
          <a:lstStyle>
            <a:lvl1pPr marL="0" marR="0" indent="0" algn="l" defTabSz="1218565" rtl="0" eaLnBrk="1" fontAlgn="auto" latinLnBrk="0" hangingPunct="1">
              <a:lnSpc>
                <a:spcPct val="100000"/>
              </a:lnSpc>
              <a:spcBef>
                <a:spcPct val="20000"/>
              </a:spcBef>
              <a:spcAft>
                <a:spcPts val="0"/>
              </a:spcAft>
              <a:buClrTx/>
              <a:buSzTx/>
              <a:buFont typeface="Arial" panose="020B0604020202020204" pitchFamily="34" charset="0"/>
              <a:buNone/>
              <a:defRPr sz="2400" baseline="0">
                <a:solidFill>
                  <a:schemeClr val="tx1">
                    <a:lumMod val="65000"/>
                    <a:lumOff val="35000"/>
                  </a:schemeClr>
                </a:solidFill>
                <a:latin typeface="+mn-lt"/>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zh-CN" altLang="en-US" dirty="0"/>
              <a:t>单击此处编辑母版副标题样式</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副标题 2"/>
          <p:cNvSpPr>
            <a:spLocks noGrp="1"/>
          </p:cNvSpPr>
          <p:nvPr>
            <p:ph type="subTitle" idx="1"/>
          </p:nvPr>
        </p:nvSpPr>
        <p:spPr>
          <a:xfrm>
            <a:off x="912777" y="1263581"/>
            <a:ext cx="9990713" cy="4096643"/>
          </a:xfrm>
          <a:prstGeom prst="rect">
            <a:avLst/>
          </a:prstGeom>
        </p:spPr>
        <p:txBody>
          <a:bodyPr>
            <a:normAutofit/>
          </a:bodyPr>
          <a:lstStyle>
            <a:lvl1pPr marL="0" marR="0" indent="0" algn="l" defTabSz="1218565" rtl="0" eaLnBrk="1" fontAlgn="auto" latinLnBrk="0" hangingPunct="1">
              <a:lnSpc>
                <a:spcPct val="100000"/>
              </a:lnSpc>
              <a:spcBef>
                <a:spcPct val="20000"/>
              </a:spcBef>
              <a:spcAft>
                <a:spcPts val="0"/>
              </a:spcAft>
              <a:buClrTx/>
              <a:buSzTx/>
              <a:buFont typeface="Arial" panose="020B0604020202020204" pitchFamily="34" charset="0"/>
              <a:buNone/>
              <a:defRPr sz="2400" baseline="0">
                <a:solidFill>
                  <a:schemeClr val="tx1">
                    <a:lumMod val="65000"/>
                    <a:lumOff val="35000"/>
                  </a:schemeClr>
                </a:solidFill>
                <a:latin typeface="+mn-lt"/>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zh-CN" altLang="en-US" dirty="0"/>
              <a:t>单击此处编辑母版副标题样式</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TextBox 5"/>
          <p:cNvSpPr txBox="1">
            <a:spLocks noChangeArrowheads="1"/>
          </p:cNvSpPr>
          <p:nvPr userDrawn="1"/>
        </p:nvSpPr>
        <p:spPr bwMode="auto">
          <a:xfrm>
            <a:off x="5181600" y="6172200"/>
            <a:ext cx="28130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黑体" panose="02010609060101010101" pitchFamily="49" charset="-122"/>
              </a:defRPr>
            </a:lvl1pPr>
            <a:lvl2pPr marL="742950" indent="-285750" algn="ctr">
              <a:defRPr>
                <a:solidFill>
                  <a:schemeClr val="tx1"/>
                </a:solidFill>
                <a:latin typeface="Arial" panose="020B0604020202020204" pitchFamily="34" charset="0"/>
                <a:ea typeface="黑体" panose="02010609060101010101" pitchFamily="49" charset="-122"/>
              </a:defRPr>
            </a:lvl2pPr>
            <a:lvl3pPr marL="1143000" indent="-228600" algn="ctr">
              <a:defRPr>
                <a:solidFill>
                  <a:schemeClr val="tx1"/>
                </a:solidFill>
                <a:latin typeface="Arial" panose="020B0604020202020204" pitchFamily="34" charset="0"/>
                <a:ea typeface="黑体" panose="02010609060101010101" pitchFamily="49" charset="-122"/>
              </a:defRPr>
            </a:lvl3pPr>
            <a:lvl4pPr marL="1600200" indent="-228600" algn="ctr">
              <a:defRPr>
                <a:solidFill>
                  <a:schemeClr val="tx1"/>
                </a:solidFill>
                <a:latin typeface="Arial" panose="020B0604020202020204" pitchFamily="34" charset="0"/>
                <a:ea typeface="黑体" panose="02010609060101010101" pitchFamily="49" charset="-122"/>
              </a:defRPr>
            </a:lvl4pPr>
            <a:lvl5pPr marL="2057400" indent="-228600" algn="ctr">
              <a:defRPr>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fontAlgn="base">
              <a:spcBef>
                <a:spcPct val="0"/>
              </a:spcBef>
              <a:spcAft>
                <a:spcPct val="0"/>
              </a:spcAft>
              <a:defRPr/>
            </a:pPr>
            <a:r>
              <a:rPr lang="en-US" altLang="zh-CN" sz="1600">
                <a:solidFill>
                  <a:srgbClr val="595959"/>
                </a:solidFill>
                <a:latin typeface="Calibri" panose="020F0502020204030204" charset="0"/>
                <a:ea typeface="宋体" panose="02010600030101010101" pitchFamily="2" charset="-122"/>
              </a:rPr>
              <a:t>Huawei Confidential</a:t>
            </a:r>
            <a:endParaRPr lang="zh-CN" altLang="en-US" sz="1600">
              <a:solidFill>
                <a:srgbClr val="595959"/>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pPr fontAlgn="base">
              <a:spcBef>
                <a:spcPct val="0"/>
              </a:spcBef>
              <a:spcAft>
                <a:spcPct val="0"/>
              </a:spcAft>
            </a:pPr>
            <a:fld id="{45C3FF05-5F05-4D33-AB80-50AC57565E79}" type="datetimeFigureOut">
              <a:rPr lang="zh-CN" altLang="en-US" smtClean="0">
                <a:solidFill>
                  <a:prstClr val="black">
                    <a:tint val="75000"/>
                  </a:prstClr>
                </a:solidFill>
                <a:latin typeface="Calibri" panose="020F0502020204030204" charset="0"/>
                <a:ea typeface="宋体" panose="02010600030101010101" pitchFamily="2" charset="-122"/>
              </a:rPr>
              <a:t>2022/7/9</a:t>
            </a:fld>
            <a:endParaRPr lang="zh-CN" altLang="en-US">
              <a:solidFill>
                <a:prstClr val="black">
                  <a:tint val="75000"/>
                </a:prstClr>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pPr fontAlgn="base">
              <a:spcBef>
                <a:spcPct val="0"/>
              </a:spcBef>
              <a:spcAft>
                <a:spcPct val="0"/>
              </a:spcAft>
            </a:pPr>
            <a:endParaRPr lang="zh-CN" altLang="en-US">
              <a:solidFill>
                <a:prstClr val="black">
                  <a:tint val="75000"/>
                </a:prstClr>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pPr fontAlgn="base">
              <a:spcBef>
                <a:spcPct val="0"/>
              </a:spcBef>
              <a:spcAft>
                <a:spcPct val="0"/>
              </a:spcAft>
            </a:pPr>
            <a:fld id="{B755E5E5-0B86-4205-8621-F9F0670DC8AB}" type="slidenum">
              <a:rPr lang="zh-CN" altLang="en-US" smtClean="0">
                <a:solidFill>
                  <a:prstClr val="black">
                    <a:tint val="75000"/>
                  </a:prstClr>
                </a:solidFill>
                <a:latin typeface="Calibri" panose="020F0502020204030204" charset="0"/>
                <a:ea typeface="宋体" panose="02010600030101010101" pitchFamily="2" charset="-122"/>
              </a:rPr>
              <a:t>‹#›</a:t>
            </a:fld>
            <a:endParaRPr lang="zh-CN" altLang="en-US">
              <a:solidFill>
                <a:prstClr val="black">
                  <a:tint val="75000"/>
                </a:prstClr>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9667" y="635638"/>
            <a:ext cx="10752667" cy="707438"/>
          </a:xfrm>
          <a:prstGeom prst="rect">
            <a:avLst/>
          </a:prstGeom>
        </p:spPr>
        <p:txBody>
          <a:bodyPr>
            <a:spAutoFit/>
          </a:bodyPr>
          <a:lstStyle>
            <a:lvl1pPr>
              <a:defRPr sz="3995">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719667" y="1459349"/>
            <a:ext cx="10752667" cy="2047740"/>
          </a:xfrm>
          <a:prstGeom prst="rect">
            <a:avLst/>
          </a:prstGeom>
        </p:spPr>
        <p:txBody>
          <a:bodyPr>
            <a:spAutoFit/>
          </a:bodyPr>
          <a:lstStyle>
            <a:lvl1pPr>
              <a:tabLst>
                <a:tab pos="4422140" algn="l"/>
              </a:tabLst>
              <a:defRPr b="0">
                <a:solidFill>
                  <a:srgbClr val="006600"/>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1" y="456135"/>
            <a:ext cx="10736445"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595"/>
            </a:lvl2pPr>
            <a:lvl3pPr marL="1187450" indent="0" algn="ctr">
              <a:buNone/>
              <a:defRPr sz="2335"/>
            </a:lvl3pPr>
            <a:lvl4pPr marL="1781175" indent="0" algn="ctr">
              <a:buNone/>
              <a:defRPr sz="2080"/>
            </a:lvl4pPr>
            <a:lvl5pPr marL="2374900" indent="0" algn="ctr">
              <a:buNone/>
              <a:defRPr sz="2080"/>
            </a:lvl5pPr>
            <a:lvl6pPr marL="2967990" indent="0" algn="ctr">
              <a:buNone/>
              <a:defRPr sz="2080"/>
            </a:lvl6pPr>
            <a:lvl7pPr marL="3561715" indent="0" algn="ctr">
              <a:buNone/>
              <a:defRPr sz="2080"/>
            </a:lvl7pPr>
            <a:lvl8pPr marL="4155440" indent="0" algn="ctr">
              <a:buNone/>
              <a:defRPr sz="2080"/>
            </a:lvl8pPr>
            <a:lvl9pPr marL="4749165" indent="0" algn="ctr">
              <a:buNone/>
              <a:defRPr sz="2080"/>
            </a:lvl9pPr>
          </a:lstStyle>
          <a:p>
            <a:r>
              <a:rPr lang="zh-CN" altLang="en-US" dirty="0"/>
              <a:t>单击此处添加标题</a:t>
            </a:r>
            <a:endParaRPr lang="en-US" dirty="0"/>
          </a:p>
        </p:txBody>
      </p:sp>
      <p:sp>
        <p:nvSpPr>
          <p:cNvPr id="7" name="Content Placeholder 2"/>
          <p:cNvSpPr>
            <a:spLocks noGrp="1"/>
          </p:cNvSpPr>
          <p:nvPr>
            <p:ph idx="10" hasCustomPrompt="1"/>
          </p:nvPr>
        </p:nvSpPr>
        <p:spPr>
          <a:xfrm>
            <a:off x="736622" y="1501989"/>
            <a:ext cx="10729365" cy="4690459"/>
          </a:xfrm>
          <a:prstGeom prst="rect">
            <a:avLst/>
          </a:prstGeom>
        </p:spPr>
        <p:txBody>
          <a:bodyPr lIns="0" tIns="0" rIns="0" bIns="0"/>
          <a:lstStyle>
            <a:lvl1pPr marL="12065" indent="0">
              <a:lnSpc>
                <a:spcPct val="100000"/>
              </a:lnSpc>
              <a:spcBef>
                <a:spcPts val="0"/>
              </a:spcBef>
              <a:buFontTx/>
              <a:buNone/>
              <a:tabLst>
                <a:tab pos="1207770"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25780" indent="-170815">
              <a:buFont typeface="Arial" panose="020B0604020202020204" pitchFamily="34" charset="0"/>
              <a:buChar char="•"/>
              <a:tabLst>
                <a:tab pos="1207770" algn="ctr"/>
              </a:tabLst>
              <a:defRPr sz="1300" baseline="0"/>
            </a:lvl2pPr>
            <a:lvl3pPr marL="525780" indent="-170815">
              <a:buFont typeface="Arial" panose="020B0604020202020204" pitchFamily="34" charset="0"/>
              <a:buChar char="•"/>
              <a:tabLst>
                <a:tab pos="1207770" algn="ctr"/>
              </a:tabLst>
              <a:defRPr sz="1300" baseline="0"/>
            </a:lvl3pPr>
            <a:lvl4pPr marL="525780" indent="-170815">
              <a:buFont typeface="Arial" panose="020B0604020202020204" pitchFamily="34" charset="0"/>
              <a:buChar char="•"/>
              <a:tabLst>
                <a:tab pos="1207770" algn="ctr"/>
              </a:tabLst>
              <a:defRPr sz="1300" baseline="0"/>
            </a:lvl4pPr>
            <a:lvl5pPr marL="525780" indent="-170815">
              <a:buFont typeface="Arial" panose="020B0604020202020204" pitchFamily="34" charset="0"/>
              <a:buChar char="•"/>
              <a:tabLst>
                <a:tab pos="1207770" algn="ctr"/>
              </a:tabLst>
              <a:defRPr sz="1300" baseline="0"/>
            </a:lvl5pPr>
          </a:lstStyle>
          <a:p>
            <a:pPr lvl="0"/>
            <a:r>
              <a:rPr lang="zh-CN" altLang="en-US" dirty="0"/>
              <a:t>单击此处添加文本</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9667" y="635638"/>
            <a:ext cx="10752667" cy="707438"/>
          </a:xfrm>
          <a:prstGeom prst="rect">
            <a:avLst/>
          </a:prstGeom>
        </p:spPr>
        <p:txBody>
          <a:bodyPr>
            <a:spAutoFit/>
          </a:bodyPr>
          <a:lstStyle>
            <a:lvl1pPr>
              <a:defRPr sz="3995">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719667" y="1459349"/>
            <a:ext cx="10752667" cy="2047740"/>
          </a:xfrm>
          <a:prstGeom prst="rect">
            <a:avLst/>
          </a:prstGeom>
        </p:spPr>
        <p:txBody>
          <a:bodyPr>
            <a:spAutoFit/>
          </a:bodyPr>
          <a:lstStyle>
            <a:lvl1pPr>
              <a:tabLst>
                <a:tab pos="4422140" algn="l"/>
              </a:tabLst>
              <a:defRPr b="0">
                <a:solidFill>
                  <a:srgbClr val="006600"/>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副标题 2"/>
          <p:cNvSpPr>
            <a:spLocks noGrp="1"/>
          </p:cNvSpPr>
          <p:nvPr>
            <p:ph type="subTitle" idx="1"/>
          </p:nvPr>
        </p:nvSpPr>
        <p:spPr>
          <a:xfrm>
            <a:off x="912777" y="1263581"/>
            <a:ext cx="9990713" cy="4096643"/>
          </a:xfrm>
          <a:prstGeom prst="rect">
            <a:avLst/>
          </a:prstGeom>
        </p:spPr>
        <p:txBody>
          <a:bodyPr>
            <a:normAutofit/>
          </a:bodyPr>
          <a:lstStyle>
            <a:lvl1pPr marL="0" marR="0" indent="0" algn="l" defTabSz="1218565" rtl="0" eaLnBrk="1" fontAlgn="auto" latinLnBrk="0" hangingPunct="1">
              <a:lnSpc>
                <a:spcPct val="100000"/>
              </a:lnSpc>
              <a:spcBef>
                <a:spcPct val="20000"/>
              </a:spcBef>
              <a:spcAft>
                <a:spcPts val="0"/>
              </a:spcAft>
              <a:buClrTx/>
              <a:buSzTx/>
              <a:buFont typeface="Arial" panose="020B0604020202020204" pitchFamily="34" charset="0"/>
              <a:buNone/>
              <a:defRPr sz="2400" baseline="0">
                <a:solidFill>
                  <a:schemeClr val="tx1">
                    <a:lumMod val="65000"/>
                    <a:lumOff val="35000"/>
                  </a:schemeClr>
                </a:solidFill>
                <a:latin typeface="+mn-lt"/>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zh-CN" altLang="en-US" dirty="0"/>
              <a:t>单击此处编辑母版副标题样式</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4" name="标题 1"/>
          <p:cNvSpPr>
            <a:spLocks noGrp="1"/>
          </p:cNvSpPr>
          <p:nvPr>
            <p:ph type="ctrTitle"/>
          </p:nvPr>
        </p:nvSpPr>
        <p:spPr>
          <a:xfrm>
            <a:off x="912777" y="141477"/>
            <a:ext cx="9990713" cy="778875"/>
          </a:xfrm>
          <a:prstGeom prst="rect">
            <a:avLst/>
          </a:prstGeom>
        </p:spPr>
        <p:txBody>
          <a:bodyPr>
            <a:normAutofit/>
          </a:bodyPr>
          <a:lstStyle>
            <a:lvl1pPr marL="0" marR="0" indent="0" algn="l" defTabSz="1218565" rtl="0" eaLnBrk="1" fontAlgn="auto" latinLnBrk="0" hangingPunct="1">
              <a:lnSpc>
                <a:spcPct val="100000"/>
              </a:lnSpc>
              <a:spcBef>
                <a:spcPct val="0"/>
              </a:spcBef>
              <a:spcAft>
                <a:spcPts val="0"/>
              </a:spcAft>
              <a:buClrTx/>
              <a:buSzTx/>
              <a:buFontTx/>
              <a:buNone/>
              <a:defRPr sz="3200" b="1" baseline="0">
                <a:solidFill>
                  <a:schemeClr val="tx1">
                    <a:lumMod val="65000"/>
                    <a:lumOff val="35000"/>
                  </a:schemeClr>
                </a:solidFill>
                <a:latin typeface="+mj-lt"/>
              </a:defRPr>
            </a:lvl1pPr>
          </a:lstStyle>
          <a:p>
            <a:r>
              <a:rPr lang="zh-CN" altLang="en-US" dirty="0"/>
              <a:t>单击此处编辑母版标题样式</a:t>
            </a:r>
            <a:endParaRPr lang="en-US" altLang="zh-CN" dirty="0"/>
          </a:p>
        </p:txBody>
      </p:sp>
      <p:sp>
        <p:nvSpPr>
          <p:cNvPr id="5" name="副标题 2"/>
          <p:cNvSpPr>
            <a:spLocks noGrp="1"/>
          </p:cNvSpPr>
          <p:nvPr>
            <p:ph type="subTitle" idx="1"/>
          </p:nvPr>
        </p:nvSpPr>
        <p:spPr>
          <a:xfrm>
            <a:off x="912777" y="1263581"/>
            <a:ext cx="9990713" cy="4096643"/>
          </a:xfrm>
          <a:prstGeom prst="rect">
            <a:avLst/>
          </a:prstGeom>
        </p:spPr>
        <p:txBody>
          <a:bodyPr>
            <a:normAutofit/>
          </a:bodyPr>
          <a:lstStyle>
            <a:lvl1pPr marL="0" marR="0" indent="0" algn="l" defTabSz="1218565" rtl="0" eaLnBrk="1" fontAlgn="auto" latinLnBrk="0" hangingPunct="1">
              <a:lnSpc>
                <a:spcPct val="100000"/>
              </a:lnSpc>
              <a:spcBef>
                <a:spcPct val="20000"/>
              </a:spcBef>
              <a:spcAft>
                <a:spcPts val="0"/>
              </a:spcAft>
              <a:buClrTx/>
              <a:buSzTx/>
              <a:buFont typeface="Arial" panose="020B0604020202020204" pitchFamily="34" charset="0"/>
              <a:buNone/>
              <a:defRPr sz="2400" baseline="0">
                <a:solidFill>
                  <a:schemeClr val="tx1">
                    <a:lumMod val="65000"/>
                    <a:lumOff val="35000"/>
                  </a:schemeClr>
                </a:solidFill>
                <a:latin typeface="+mn-lt"/>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zh-CN" altLang="en-US" dirty="0"/>
              <a:t>单击此处编辑母版副标题样式</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副标题 2"/>
          <p:cNvSpPr>
            <a:spLocks noGrp="1"/>
          </p:cNvSpPr>
          <p:nvPr>
            <p:ph type="subTitle" idx="1"/>
          </p:nvPr>
        </p:nvSpPr>
        <p:spPr>
          <a:xfrm>
            <a:off x="912777" y="1263581"/>
            <a:ext cx="9990713" cy="4096643"/>
          </a:xfrm>
          <a:prstGeom prst="rect">
            <a:avLst/>
          </a:prstGeom>
        </p:spPr>
        <p:txBody>
          <a:bodyPr>
            <a:normAutofit/>
          </a:bodyPr>
          <a:lstStyle>
            <a:lvl1pPr marL="0" marR="0" indent="0" algn="l" defTabSz="1218565" rtl="0" eaLnBrk="1" fontAlgn="auto" latinLnBrk="0" hangingPunct="1">
              <a:lnSpc>
                <a:spcPct val="100000"/>
              </a:lnSpc>
              <a:spcBef>
                <a:spcPct val="20000"/>
              </a:spcBef>
              <a:spcAft>
                <a:spcPts val="0"/>
              </a:spcAft>
              <a:buClrTx/>
              <a:buSzTx/>
              <a:buFont typeface="Arial" panose="020B0604020202020204" pitchFamily="34" charset="0"/>
              <a:buNone/>
              <a:defRPr sz="2400" baseline="0">
                <a:solidFill>
                  <a:schemeClr val="tx1">
                    <a:lumMod val="65000"/>
                    <a:lumOff val="35000"/>
                  </a:schemeClr>
                </a:solidFill>
                <a:latin typeface="+mn-lt"/>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zh-CN" altLang="en-US" dirty="0"/>
              <a:t>单击此处编辑母版副标题样式</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TextBox 5"/>
          <p:cNvSpPr txBox="1">
            <a:spLocks noChangeArrowheads="1"/>
          </p:cNvSpPr>
          <p:nvPr userDrawn="1"/>
        </p:nvSpPr>
        <p:spPr bwMode="auto">
          <a:xfrm>
            <a:off x="5181600" y="6172200"/>
            <a:ext cx="28130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黑体" panose="02010609060101010101" pitchFamily="49" charset="-122"/>
              </a:defRPr>
            </a:lvl1pPr>
            <a:lvl2pPr marL="742950" indent="-285750" algn="ctr">
              <a:defRPr>
                <a:solidFill>
                  <a:schemeClr val="tx1"/>
                </a:solidFill>
                <a:latin typeface="Arial" panose="020B0604020202020204" pitchFamily="34" charset="0"/>
                <a:ea typeface="黑体" panose="02010609060101010101" pitchFamily="49" charset="-122"/>
              </a:defRPr>
            </a:lvl2pPr>
            <a:lvl3pPr marL="1143000" indent="-228600" algn="ctr">
              <a:defRPr>
                <a:solidFill>
                  <a:schemeClr val="tx1"/>
                </a:solidFill>
                <a:latin typeface="Arial" panose="020B0604020202020204" pitchFamily="34" charset="0"/>
                <a:ea typeface="黑体" panose="02010609060101010101" pitchFamily="49" charset="-122"/>
              </a:defRPr>
            </a:lvl3pPr>
            <a:lvl4pPr marL="1600200" indent="-228600" algn="ctr">
              <a:defRPr>
                <a:solidFill>
                  <a:schemeClr val="tx1"/>
                </a:solidFill>
                <a:latin typeface="Arial" panose="020B0604020202020204" pitchFamily="34" charset="0"/>
                <a:ea typeface="黑体" panose="02010609060101010101" pitchFamily="49" charset="-122"/>
              </a:defRPr>
            </a:lvl4pPr>
            <a:lvl5pPr marL="2057400" indent="-228600" algn="ctr">
              <a:defRPr>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fontAlgn="base">
              <a:spcBef>
                <a:spcPct val="0"/>
              </a:spcBef>
              <a:spcAft>
                <a:spcPct val="0"/>
              </a:spcAft>
              <a:defRPr/>
            </a:pPr>
            <a:r>
              <a:rPr lang="en-US" altLang="zh-CN" sz="1600">
                <a:solidFill>
                  <a:srgbClr val="595959"/>
                </a:solidFill>
                <a:latin typeface="Calibri" panose="020F0502020204030204" charset="0"/>
                <a:ea typeface="宋体" panose="02010600030101010101" pitchFamily="2" charset="-122"/>
              </a:rPr>
              <a:t>Huawei Confidential</a:t>
            </a:r>
            <a:endParaRPr lang="zh-CN" altLang="en-US" sz="1600">
              <a:solidFill>
                <a:srgbClr val="595959"/>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pPr fontAlgn="base">
              <a:spcBef>
                <a:spcPct val="0"/>
              </a:spcBef>
              <a:spcAft>
                <a:spcPct val="0"/>
              </a:spcAft>
            </a:pPr>
            <a:fld id="{45C3FF05-5F05-4D33-AB80-50AC57565E79}" type="datetimeFigureOut">
              <a:rPr lang="zh-CN" altLang="en-US" smtClean="0">
                <a:solidFill>
                  <a:prstClr val="black">
                    <a:tint val="75000"/>
                  </a:prstClr>
                </a:solidFill>
                <a:latin typeface="Calibri" panose="020F0502020204030204" charset="0"/>
                <a:ea typeface="宋体" panose="02010600030101010101" pitchFamily="2" charset="-122"/>
              </a:rPr>
              <a:t>2022/7/9</a:t>
            </a:fld>
            <a:endParaRPr lang="zh-CN" altLang="en-US">
              <a:solidFill>
                <a:prstClr val="black">
                  <a:tint val="75000"/>
                </a:prstClr>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pPr fontAlgn="base">
              <a:spcBef>
                <a:spcPct val="0"/>
              </a:spcBef>
              <a:spcAft>
                <a:spcPct val="0"/>
              </a:spcAft>
            </a:pPr>
            <a:endParaRPr lang="zh-CN" altLang="en-US">
              <a:solidFill>
                <a:prstClr val="black">
                  <a:tint val="75000"/>
                </a:prstClr>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pPr fontAlgn="base">
              <a:spcBef>
                <a:spcPct val="0"/>
              </a:spcBef>
              <a:spcAft>
                <a:spcPct val="0"/>
              </a:spcAft>
            </a:pPr>
            <a:fld id="{B755E5E5-0B86-4205-8621-F9F0670DC8AB}" type="slidenum">
              <a:rPr lang="zh-CN" altLang="en-US" smtClean="0">
                <a:solidFill>
                  <a:prstClr val="black">
                    <a:tint val="75000"/>
                  </a:prstClr>
                </a:solidFill>
                <a:latin typeface="Calibri" panose="020F0502020204030204" charset="0"/>
                <a:ea typeface="宋体" panose="02010600030101010101" pitchFamily="2" charset="-122"/>
              </a:rPr>
              <a:t>‹#›</a:t>
            </a:fld>
            <a:endParaRPr lang="zh-CN" altLang="en-US">
              <a:solidFill>
                <a:prstClr val="black">
                  <a:tint val="75000"/>
                </a:prstClr>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9667" y="635638"/>
            <a:ext cx="10752667" cy="707438"/>
          </a:xfrm>
          <a:prstGeom prst="rect">
            <a:avLst/>
          </a:prstGeom>
        </p:spPr>
        <p:txBody>
          <a:bodyPr>
            <a:spAutoFit/>
          </a:bodyPr>
          <a:lstStyle>
            <a:lvl1pPr>
              <a:defRPr sz="3995">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719667" y="1459349"/>
            <a:ext cx="10752667" cy="2047740"/>
          </a:xfrm>
          <a:prstGeom prst="rect">
            <a:avLst/>
          </a:prstGeom>
        </p:spPr>
        <p:txBody>
          <a:bodyPr>
            <a:spAutoFit/>
          </a:bodyPr>
          <a:lstStyle>
            <a:lvl1pPr>
              <a:tabLst>
                <a:tab pos="4422140" algn="l"/>
              </a:tabLst>
              <a:defRPr b="0">
                <a:solidFill>
                  <a:srgbClr val="006600"/>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9667" y="635638"/>
            <a:ext cx="10752667" cy="707438"/>
          </a:xfrm>
          <a:prstGeom prst="rect">
            <a:avLst/>
          </a:prstGeom>
        </p:spPr>
        <p:txBody>
          <a:bodyPr>
            <a:spAutoFit/>
          </a:bodyPr>
          <a:lstStyle>
            <a:lvl1pPr>
              <a:defRPr sz="3995">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719667" y="1459349"/>
            <a:ext cx="10752667" cy="2047740"/>
          </a:xfrm>
          <a:prstGeom prst="rect">
            <a:avLst/>
          </a:prstGeom>
        </p:spPr>
        <p:txBody>
          <a:bodyPr>
            <a:spAutoFit/>
          </a:bodyPr>
          <a:lstStyle>
            <a:lvl1pPr>
              <a:tabLst>
                <a:tab pos="4422140" algn="l"/>
              </a:tabLst>
              <a:defRPr b="0">
                <a:solidFill>
                  <a:srgbClr val="006600"/>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1614FAB-51D1-4E36-A3E7-2452CD5E677B}" type="datetime1">
              <a:rPr lang="zh-CN" altLang="en-US" smtClean="0">
                <a:solidFill>
                  <a:prstClr val="black">
                    <a:tint val="75000"/>
                  </a:prstClr>
                </a:solidFill>
              </a:rPr>
              <a:t>2022/7/9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97337DF-5F84-4F3D-B611-D80FAB6B7042}"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5181600" y="6172200"/>
            <a:ext cx="2813051"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黑体" panose="02010609060101010101" pitchFamily="49" charset="-122"/>
              </a:defRPr>
            </a:lvl1pPr>
            <a:lvl2pPr marL="742950" indent="-285750" algn="ctr">
              <a:defRPr>
                <a:solidFill>
                  <a:schemeClr val="tx1"/>
                </a:solidFill>
                <a:latin typeface="Arial" panose="020B0604020202020204" pitchFamily="34" charset="0"/>
                <a:ea typeface="黑体" panose="02010609060101010101" pitchFamily="49" charset="-122"/>
              </a:defRPr>
            </a:lvl2pPr>
            <a:lvl3pPr marL="1143000" indent="-228600" algn="ctr">
              <a:defRPr>
                <a:solidFill>
                  <a:schemeClr val="tx1"/>
                </a:solidFill>
                <a:latin typeface="Arial" panose="020B0604020202020204" pitchFamily="34" charset="0"/>
                <a:ea typeface="黑体" panose="02010609060101010101" pitchFamily="49" charset="-122"/>
              </a:defRPr>
            </a:lvl3pPr>
            <a:lvl4pPr marL="1600200" indent="-228600" algn="ctr">
              <a:defRPr>
                <a:solidFill>
                  <a:schemeClr val="tx1"/>
                </a:solidFill>
                <a:latin typeface="Arial" panose="020B0604020202020204" pitchFamily="34" charset="0"/>
                <a:ea typeface="黑体" panose="02010609060101010101" pitchFamily="49" charset="-122"/>
              </a:defRPr>
            </a:lvl4pPr>
            <a:lvl5pPr marL="2057400" indent="-228600" algn="ctr">
              <a:defRPr>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fontAlgn="base">
              <a:spcBef>
                <a:spcPct val="0"/>
              </a:spcBef>
              <a:spcAft>
                <a:spcPct val="0"/>
              </a:spcAft>
              <a:defRPr/>
            </a:pPr>
            <a:r>
              <a:rPr lang="en-US" altLang="zh-CN" sz="1600">
                <a:solidFill>
                  <a:srgbClr val="595959"/>
                </a:solidFill>
                <a:latin typeface="Calibri" panose="020F0502020204030204" charset="0"/>
                <a:ea typeface="宋体" panose="02010600030101010101" pitchFamily="2" charset="-122"/>
              </a:rPr>
              <a:t>Huawei Confidential</a:t>
            </a:r>
            <a:endParaRPr lang="zh-CN" altLang="en-US" sz="1600">
              <a:solidFill>
                <a:srgbClr val="595959"/>
              </a:solidFill>
              <a:latin typeface="Calibri" panose="020F0502020204030204" charset="0"/>
              <a:ea typeface="宋体" panose="02010600030101010101" pitchFamily="2" charset="-122"/>
            </a:endParaRPr>
          </a:p>
        </p:txBody>
      </p:sp>
    </p:spTree>
  </p:cSld>
  <p:clrMapOvr>
    <a:masterClrMapping/>
  </p:clrMapOvr>
  <p:transition>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7" name="TextBox 5"/>
          <p:cNvSpPr txBox="1">
            <a:spLocks noChangeArrowheads="1"/>
          </p:cNvSpPr>
          <p:nvPr/>
        </p:nvSpPr>
        <p:spPr bwMode="auto">
          <a:xfrm>
            <a:off x="4688417" y="6256867"/>
            <a:ext cx="281516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黑体" panose="02010609060101010101" pitchFamily="49" charset="-122"/>
              </a:defRPr>
            </a:lvl1pPr>
            <a:lvl2pPr marL="742950" indent="-285750" algn="ctr">
              <a:defRPr>
                <a:solidFill>
                  <a:schemeClr val="tx1"/>
                </a:solidFill>
                <a:latin typeface="Arial" panose="020B0604020202020204" pitchFamily="34" charset="0"/>
                <a:ea typeface="黑体" panose="02010609060101010101" pitchFamily="49" charset="-122"/>
              </a:defRPr>
            </a:lvl2pPr>
            <a:lvl3pPr marL="1143000" indent="-228600" algn="ctr">
              <a:defRPr>
                <a:solidFill>
                  <a:schemeClr val="tx1"/>
                </a:solidFill>
                <a:latin typeface="Arial" panose="020B0604020202020204" pitchFamily="34" charset="0"/>
                <a:ea typeface="黑体" panose="02010609060101010101" pitchFamily="49" charset="-122"/>
              </a:defRPr>
            </a:lvl3pPr>
            <a:lvl4pPr marL="1600200" indent="-228600" algn="ctr">
              <a:defRPr>
                <a:solidFill>
                  <a:schemeClr val="tx1"/>
                </a:solidFill>
                <a:latin typeface="Arial" panose="020B0604020202020204" pitchFamily="34" charset="0"/>
                <a:ea typeface="黑体" panose="02010609060101010101" pitchFamily="49" charset="-122"/>
              </a:defRPr>
            </a:lvl4pPr>
            <a:lvl5pPr marL="2057400" indent="-228600" algn="ctr">
              <a:defRPr>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fontAlgn="base">
              <a:spcBef>
                <a:spcPct val="0"/>
              </a:spcBef>
              <a:spcAft>
                <a:spcPct val="0"/>
              </a:spcAft>
              <a:defRPr/>
            </a:pPr>
            <a:r>
              <a:rPr lang="en-US" altLang="zh-CN" sz="1600">
                <a:solidFill>
                  <a:srgbClr val="595959"/>
                </a:solidFill>
                <a:latin typeface="Calibri" panose="020F0502020204030204" charset="0"/>
                <a:ea typeface="宋体" panose="02010600030101010101" pitchFamily="2" charset="-122"/>
              </a:rPr>
              <a:t>Huawei Confidential</a:t>
            </a:r>
            <a:endParaRPr lang="zh-CN" altLang="en-US" sz="1600">
              <a:solidFill>
                <a:srgbClr val="595959"/>
              </a:solidFill>
              <a:latin typeface="Calibri" panose="020F0502020204030204" charset="0"/>
              <a:ea typeface="宋体" panose="02010600030101010101" pitchFamily="2" charset="-122"/>
            </a:endParaRPr>
          </a:p>
        </p:txBody>
      </p:sp>
      <p:sp>
        <p:nvSpPr>
          <p:cNvPr id="2" name="标题 1"/>
          <p:cNvSpPr>
            <a:spLocks noGrp="1"/>
          </p:cNvSpPr>
          <p:nvPr>
            <p:ph type="title"/>
          </p:nvPr>
        </p:nvSpPr>
        <p:spPr>
          <a:xfrm>
            <a:off x="508000" y="315353"/>
            <a:ext cx="10972800" cy="696443"/>
          </a:xfrm>
        </p:spPr>
        <p:txBody>
          <a:bodyPr/>
          <a:lstStyle/>
          <a:p>
            <a:r>
              <a:rPr lang="zh-CN" altLang="en-US"/>
              <a:t>单击此处编辑母版标题样式</a:t>
            </a:r>
          </a:p>
        </p:txBody>
      </p:sp>
      <p:sp>
        <p:nvSpPr>
          <p:cNvPr id="3" name="表格占位符 2"/>
          <p:cNvSpPr>
            <a:spLocks noGrp="1"/>
          </p:cNvSpPr>
          <p:nvPr>
            <p:ph type="tbl" idx="1"/>
          </p:nvPr>
        </p:nvSpPr>
        <p:spPr>
          <a:xfrm>
            <a:off x="829733" y="1295400"/>
            <a:ext cx="10955867" cy="517064"/>
          </a:xfrm>
        </p:spPr>
        <p:txBody>
          <a:bodyPr vert="horz" wrap="square" lIns="0" tIns="0" rIns="0" bIns="0" numCol="1" anchor="t" anchorCtr="0" compatLnSpc="1">
            <a:spAutoFit/>
          </a:bodyPr>
          <a:lstStyle/>
          <a:p>
            <a:pPr marL="255905" marR="0" lvl="0" indent="-255905" algn="l" defTabSz="914400" rtl="0" eaLnBrk="0" fontAlgn="base" latinLnBrk="0" hangingPunct="0">
              <a:lnSpc>
                <a:spcPct val="140000"/>
              </a:lnSpc>
              <a:spcBef>
                <a:spcPct val="0"/>
              </a:spcBef>
              <a:spcAft>
                <a:spcPct val="0"/>
              </a:spcAft>
              <a:buClr>
                <a:srgbClr val="777777"/>
              </a:buClr>
              <a:buSzPct val="60000"/>
              <a:buFont typeface="Wingdings" panose="05000000000000000000" pitchFamily="2" charset="2"/>
              <a:buChar char="l"/>
              <a:defRPr/>
            </a:pPr>
            <a:endParaRPr kumimoji="0" lang="zh-CN" altLang="en-US" sz="1800" b="0" i="0" u="none" strike="noStrike" kern="0" cap="none" spc="0" normalizeH="0" baseline="0" noProof="0">
              <a:ln>
                <a:noFill/>
              </a:ln>
              <a:solidFill>
                <a:srgbClr val="006600"/>
              </a:solidFill>
              <a:effectLst/>
              <a:uLnTx/>
              <a:uFillTx/>
              <a:latin typeface="+mn-lt"/>
              <a:ea typeface="黑体" panose="02010609060101010101" pitchFamily="49" charset="-122"/>
              <a:cs typeface="+mn-cs"/>
            </a:endParaRPr>
          </a:p>
        </p:txBody>
      </p:sp>
    </p:spTree>
  </p:cSld>
  <p:clrMapOvr>
    <a:masterClrMapping/>
  </p:clrMapOvr>
  <p:transition>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artisticCrisscrossEtching/>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738050"/>
            <a:ext cx="12191999" cy="7596050"/>
          </a:xfrm>
          <a:prstGeom prst="rect">
            <a:avLst/>
          </a:prstGeom>
          <a:ln>
            <a:noFill/>
          </a:ln>
          <a:effectLst>
            <a:outerShdw blurRad="292100" dist="139700" dir="2700000" algn="tl" rotWithShape="0">
              <a:srgbClr val="333333">
                <a:alpha val="65000"/>
              </a:srgbClr>
            </a:outerShdw>
          </a:effectLst>
        </p:spPr>
      </p:pic>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p:nvPicPr>
        <p:blipFill>
          <a:blip r:embed="rId4"/>
          <a:stretch>
            <a:fillRect/>
          </a:stretch>
        </p:blipFill>
        <p:spPr>
          <a:xfrm>
            <a:off x="386534" y="6139762"/>
            <a:ext cx="1103123" cy="433175"/>
          </a:xfrm>
          <a:prstGeom prst="rect">
            <a:avLst/>
          </a:prstGeom>
        </p:spPr>
      </p:pic>
      <p:sp>
        <p:nvSpPr>
          <p:cNvPr id="9" name="标题 8"/>
          <p:cNvSpPr>
            <a:spLocks noGrp="1"/>
          </p:cNvSpPr>
          <p:nvPr>
            <p:ph type="title"/>
          </p:nvPr>
        </p:nvSpPr>
        <p:spPr>
          <a:xfrm>
            <a:off x="2333845" y="2050386"/>
            <a:ext cx="7524308" cy="1325563"/>
          </a:xfrm>
        </p:spPr>
        <p:txBody>
          <a:bodyPr/>
          <a:lstStyle/>
          <a:p>
            <a:r>
              <a:rPr lang="zh-CN" altLang="en-US"/>
              <a:t>单击此处编辑母版标题样式</a:t>
            </a:r>
            <a:endParaRPr lang="zh-CN" altLang="en-US" dirty="0"/>
          </a:p>
        </p:txBody>
      </p:sp>
      <p:pic>
        <p:nvPicPr>
          <p:cNvPr id="10" name="图片 9"/>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738050"/>
            <a:ext cx="12191999" cy="7596050"/>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userDrawn="1"/>
        </p:nvPicPr>
        <p:blipFill>
          <a:blip r:embed="rId4"/>
          <a:stretch>
            <a:fillRect/>
          </a:stretch>
        </p:blipFill>
        <p:spPr>
          <a:xfrm>
            <a:off x="386534" y="6139762"/>
            <a:ext cx="1103123" cy="433175"/>
          </a:xfrm>
          <a:prstGeom prst="rect">
            <a:avLst/>
          </a:prstGeom>
        </p:spPr>
      </p:pic>
    </p:spTree>
    <p:extLst>
      <p:ext uri="{BB962C8B-B14F-4D97-AF65-F5344CB8AC3E}">
        <p14:creationId xmlns:p14="http://schemas.microsoft.com/office/powerpoint/2010/main" val="316256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8001124" y="0"/>
            <a:ext cx="4190876" cy="1460009"/>
          </a:xfrm>
          <a:prstGeom prst="rect">
            <a:avLst/>
          </a:prstGeom>
          <a:ln>
            <a:noFill/>
          </a:ln>
          <a:effectLst>
            <a:softEdge rad="112500"/>
          </a:effectLst>
        </p:spPr>
      </p:pic>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p:nvPicPr>
        <p:blipFill>
          <a:blip r:embed="rId3"/>
          <a:stretch>
            <a:fillRect/>
          </a:stretch>
        </p:blipFill>
        <p:spPr>
          <a:xfrm>
            <a:off x="396992" y="6139762"/>
            <a:ext cx="1103123" cy="433175"/>
          </a:xfrm>
          <a:prstGeom prst="rect">
            <a:avLst/>
          </a:prstGeom>
        </p:spPr>
      </p:pic>
      <p:pic>
        <p:nvPicPr>
          <p:cNvPr id="9" name="图片 8"/>
          <p:cNvPicPr>
            <a:picLocks noChangeAspect="1"/>
          </p:cNvPicPr>
          <p:nvPr userDrawn="1"/>
        </p:nvPicPr>
        <p:blipFill>
          <a:blip r:embed="rId2"/>
          <a:stretch>
            <a:fillRect/>
          </a:stretch>
        </p:blipFill>
        <p:spPr>
          <a:xfrm>
            <a:off x="8001124" y="0"/>
            <a:ext cx="4190876" cy="1460009"/>
          </a:xfrm>
          <a:prstGeom prst="rect">
            <a:avLst/>
          </a:prstGeom>
          <a:ln>
            <a:noFill/>
          </a:ln>
          <a:effectLst>
            <a:softEdge rad="112500"/>
          </a:effectLst>
        </p:spPr>
      </p:pic>
      <p:pic>
        <p:nvPicPr>
          <p:cNvPr id="10" name="图片 9"/>
          <p:cNvPicPr>
            <a:picLocks noChangeAspect="1"/>
          </p:cNvPicPr>
          <p:nvPr userDrawn="1"/>
        </p:nvPicPr>
        <p:blipFill>
          <a:blip r:embed="rId3"/>
          <a:stretch>
            <a:fillRect/>
          </a:stretch>
        </p:blipFill>
        <p:spPr>
          <a:xfrm>
            <a:off x="396992" y="6139762"/>
            <a:ext cx="1103123" cy="433175"/>
          </a:xfrm>
          <a:prstGeom prst="rect">
            <a:avLst/>
          </a:prstGeom>
        </p:spPr>
      </p:pic>
    </p:spTree>
    <p:extLst>
      <p:ext uri="{BB962C8B-B14F-4D97-AF65-F5344CB8AC3E}">
        <p14:creationId xmlns:p14="http://schemas.microsoft.com/office/powerpoint/2010/main" val="25003558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pic>
        <p:nvPicPr>
          <p:cNvPr id="11" name="图片 10"/>
          <p:cNvPicPr>
            <a:picLocks noChangeAspect="1"/>
          </p:cNvPicPr>
          <p:nvPr/>
        </p:nvPicPr>
        <p:blipFill>
          <a:blip r:embed="rId2">
            <a:duotone>
              <a:schemeClr val="accent1">
                <a:shade val="45000"/>
                <a:satMod val="135000"/>
              </a:schemeClr>
              <a:prstClr val="white"/>
            </a:duotone>
          </a:blip>
          <a:stretch>
            <a:fillRect/>
          </a:stretch>
        </p:blipFill>
        <p:spPr>
          <a:xfrm>
            <a:off x="0" y="-187176"/>
            <a:ext cx="12192000" cy="7232352"/>
          </a:xfrm>
          <a:prstGeom prst="rect">
            <a:avLst/>
          </a:prstGeom>
        </p:spPr>
      </p:pic>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p:nvPicPr>
        <p:blipFill>
          <a:blip r:embed="rId3"/>
          <a:stretch>
            <a:fillRect/>
          </a:stretch>
        </p:blipFill>
        <p:spPr>
          <a:xfrm>
            <a:off x="375248" y="6139762"/>
            <a:ext cx="1103123" cy="433175"/>
          </a:xfrm>
          <a:prstGeom prst="rect">
            <a:avLst/>
          </a:prstGeom>
        </p:spPr>
      </p:pic>
      <p:sp>
        <p:nvSpPr>
          <p:cNvPr id="7" name="标题 6"/>
          <p:cNvSpPr>
            <a:spLocks noGrp="1"/>
          </p:cNvSpPr>
          <p:nvPr>
            <p:ph type="title"/>
          </p:nvPr>
        </p:nvSpPr>
        <p:spPr>
          <a:xfrm>
            <a:off x="2603205" y="2379276"/>
            <a:ext cx="7189381" cy="1325563"/>
          </a:xfrm>
        </p:spPr>
        <p:txBody>
          <a:bodyPr/>
          <a:lstStyle/>
          <a:p>
            <a:r>
              <a:rPr lang="zh-CN" altLang="en-US"/>
              <a:t>单击此处编辑母版标题样式</a:t>
            </a:r>
            <a:endParaRPr lang="zh-CN" altLang="en-US" dirty="0"/>
          </a:p>
        </p:txBody>
      </p:sp>
      <p:pic>
        <p:nvPicPr>
          <p:cNvPr id="8" name="图片 7"/>
          <p:cNvPicPr>
            <a:picLocks noChangeAspect="1"/>
          </p:cNvPicPr>
          <p:nvPr userDrawn="1"/>
        </p:nvPicPr>
        <p:blipFill>
          <a:blip r:embed="rId2">
            <a:duotone>
              <a:schemeClr val="accent1">
                <a:shade val="45000"/>
                <a:satMod val="135000"/>
              </a:schemeClr>
              <a:prstClr val="white"/>
            </a:duotone>
          </a:blip>
          <a:stretch>
            <a:fillRect/>
          </a:stretch>
        </p:blipFill>
        <p:spPr>
          <a:xfrm>
            <a:off x="0" y="-187176"/>
            <a:ext cx="12192000" cy="7232352"/>
          </a:xfrm>
          <a:prstGeom prst="rect">
            <a:avLst/>
          </a:prstGeom>
        </p:spPr>
      </p:pic>
      <p:pic>
        <p:nvPicPr>
          <p:cNvPr id="10" name="图片 9"/>
          <p:cNvPicPr>
            <a:picLocks noChangeAspect="1"/>
          </p:cNvPicPr>
          <p:nvPr userDrawn="1"/>
        </p:nvPicPr>
        <p:blipFill>
          <a:blip r:embed="rId3"/>
          <a:stretch>
            <a:fillRect/>
          </a:stretch>
        </p:blipFill>
        <p:spPr>
          <a:xfrm>
            <a:off x="375248" y="6139762"/>
            <a:ext cx="1103123" cy="433175"/>
          </a:xfrm>
          <a:prstGeom prst="rect">
            <a:avLst/>
          </a:prstGeom>
        </p:spPr>
      </p:pic>
    </p:spTree>
    <p:extLst>
      <p:ext uri="{BB962C8B-B14F-4D97-AF65-F5344CB8AC3E}">
        <p14:creationId xmlns:p14="http://schemas.microsoft.com/office/powerpoint/2010/main" val="15787075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p:nvPicPr>
        <p:blipFill>
          <a:blip r:embed="rId2"/>
          <a:stretch>
            <a:fillRect/>
          </a:stretch>
        </p:blipFill>
        <p:spPr>
          <a:xfrm>
            <a:off x="381000" y="6139762"/>
            <a:ext cx="1103123" cy="433175"/>
          </a:xfrm>
          <a:prstGeom prst="rect">
            <a:avLst/>
          </a:prstGeom>
        </p:spPr>
      </p:pic>
      <p:pic>
        <p:nvPicPr>
          <p:cNvPr id="10" name="图片 9"/>
          <p:cNvPicPr>
            <a:picLocks noChangeAspect="1"/>
          </p:cNvPicPr>
          <p:nvPr/>
        </p:nvPicPr>
        <p:blipFill>
          <a:blip r:embed="rId3"/>
          <a:stretch>
            <a:fillRect/>
          </a:stretch>
        </p:blipFill>
        <p:spPr>
          <a:xfrm>
            <a:off x="8001124" y="0"/>
            <a:ext cx="4190876" cy="1460009"/>
          </a:xfrm>
          <a:prstGeom prst="rect">
            <a:avLst/>
          </a:prstGeom>
          <a:ln>
            <a:noFill/>
          </a:ln>
          <a:effectLst>
            <a:softEdge rad="112500"/>
          </a:effectLst>
        </p:spPr>
      </p:pic>
      <p:pic>
        <p:nvPicPr>
          <p:cNvPr id="7" name="图片 6"/>
          <p:cNvPicPr>
            <a:picLocks noChangeAspect="1"/>
          </p:cNvPicPr>
          <p:nvPr userDrawn="1"/>
        </p:nvPicPr>
        <p:blipFill>
          <a:blip r:embed="rId2"/>
          <a:stretch>
            <a:fillRect/>
          </a:stretch>
        </p:blipFill>
        <p:spPr>
          <a:xfrm>
            <a:off x="381000" y="6139762"/>
            <a:ext cx="1103123" cy="433175"/>
          </a:xfrm>
          <a:prstGeom prst="rect">
            <a:avLst/>
          </a:prstGeom>
        </p:spPr>
      </p:pic>
      <p:pic>
        <p:nvPicPr>
          <p:cNvPr id="8" name="图片 7"/>
          <p:cNvPicPr>
            <a:picLocks noChangeAspect="1"/>
          </p:cNvPicPr>
          <p:nvPr userDrawn="1"/>
        </p:nvPicPr>
        <p:blipFill>
          <a:blip r:embed="rId3"/>
          <a:stretch>
            <a:fillRect/>
          </a:stretch>
        </p:blipFill>
        <p:spPr>
          <a:xfrm>
            <a:off x="8001124" y="0"/>
            <a:ext cx="4190876" cy="1460009"/>
          </a:xfrm>
          <a:prstGeom prst="rect">
            <a:avLst/>
          </a:prstGeom>
          <a:ln>
            <a:noFill/>
          </a:ln>
          <a:effectLst>
            <a:softEdge rad="112500"/>
          </a:effectLst>
        </p:spPr>
      </p:pic>
    </p:spTree>
    <p:extLst>
      <p:ext uri="{BB962C8B-B14F-4D97-AF65-F5344CB8AC3E}">
        <p14:creationId xmlns:p14="http://schemas.microsoft.com/office/powerpoint/2010/main" val="38649144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0553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13055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139726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01607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8C956-90AA-FF4B-8F87-6FE8846CB9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149B951-69BD-2240-90AF-539107D48397}"/>
              </a:ext>
            </a:extLst>
          </p:cNvPr>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B9DE991-EF8A-2B48-AFD6-22F18E38BD74}"/>
              </a:ext>
            </a:extLst>
          </p:cNvPr>
          <p:cNvSpPr>
            <a:spLocks noGrp="1"/>
          </p:cNvSpPr>
          <p:nvPr>
            <p:ph type="dt" sz="half" idx="10"/>
          </p:nvPr>
        </p:nvSpPr>
        <p:spPr>
          <a:xfrm>
            <a:off x="838200" y="6356351"/>
            <a:ext cx="2743200" cy="365125"/>
          </a:xfrm>
          <a:prstGeom prst="rect">
            <a:avLst/>
          </a:prstGeom>
        </p:spPr>
        <p:txBody>
          <a:bodyPr/>
          <a:lstStyle>
            <a:lvl1pPr>
              <a:defRPr/>
            </a:lvl1pPr>
          </a:lstStyle>
          <a:p>
            <a:pPr>
              <a:defRPr/>
            </a:pPr>
            <a:fld id="{F7E8154C-BCD9-F14A-97C5-A6D8B524A546}" type="datetimeFigureOut">
              <a:rPr lang="zh-CN" altLang="en-US">
                <a:solidFill>
                  <a:prstClr val="black">
                    <a:tint val="75000"/>
                  </a:prstClr>
                </a:solidFill>
              </a:rPr>
              <a:pPr>
                <a:defRPr/>
              </a:pPr>
              <a:t>2022/7/9</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E7F82F18-26E2-9C41-8BF8-1D6782890FB1}"/>
              </a:ext>
            </a:extLst>
          </p:cNvPr>
          <p:cNvSpPr>
            <a:spLocks noGrp="1"/>
          </p:cNvSpPr>
          <p:nvPr>
            <p:ph type="ftr" sz="quarter" idx="11"/>
          </p:nvPr>
        </p:nvSpPr>
        <p:spPr>
          <a:xfrm>
            <a:off x="4038600" y="6356351"/>
            <a:ext cx="4114800" cy="365125"/>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A7F36826-F6AE-6044-966A-7F6311CDDADD}"/>
              </a:ext>
            </a:extLst>
          </p:cNvPr>
          <p:cNvSpPr>
            <a:spLocks noGrp="1"/>
          </p:cNvSpPr>
          <p:nvPr>
            <p:ph type="sldNum" sz="quarter" idx="12"/>
          </p:nvPr>
        </p:nvSpPr>
        <p:spPr>
          <a:xfrm>
            <a:off x="8610600" y="6356351"/>
            <a:ext cx="2743200" cy="365125"/>
          </a:xfrm>
          <a:prstGeom prst="rect">
            <a:avLst/>
          </a:prstGeom>
        </p:spPr>
        <p:txBody>
          <a:bodyPr/>
          <a:lstStyle>
            <a:lvl1pPr>
              <a:defRPr/>
            </a:lvl1pPr>
          </a:lstStyle>
          <a:p>
            <a:pPr>
              <a:defRPr/>
            </a:pPr>
            <a:fld id="{FD6AFBD3-7A24-C348-88B3-3F2BA705FF6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480001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738050"/>
            <a:ext cx="12191999" cy="7596050"/>
          </a:xfrm>
          <a:prstGeom prst="rect">
            <a:avLst/>
          </a:prstGeom>
          <a:ln>
            <a:noFill/>
          </a:ln>
          <a:effectLst>
            <a:outerShdw blurRad="292100" dist="139700" dir="2700000" algn="tl" rotWithShape="0">
              <a:srgbClr val="333333">
                <a:alpha val="65000"/>
              </a:srgbClr>
            </a:outerShdw>
          </a:effectLst>
        </p:spPr>
      </p:pic>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4"/>
          <a:stretch>
            <a:fillRect/>
          </a:stretch>
        </p:blipFill>
        <p:spPr>
          <a:xfrm>
            <a:off x="386534" y="6139762"/>
            <a:ext cx="1103123" cy="433175"/>
          </a:xfrm>
          <a:prstGeom prst="rect">
            <a:avLst/>
          </a:prstGeom>
        </p:spPr>
      </p:pic>
      <p:sp>
        <p:nvSpPr>
          <p:cNvPr id="9" name="标题 8"/>
          <p:cNvSpPr>
            <a:spLocks noGrp="1"/>
          </p:cNvSpPr>
          <p:nvPr>
            <p:ph type="title"/>
          </p:nvPr>
        </p:nvSpPr>
        <p:spPr>
          <a:xfrm>
            <a:off x="2333845" y="2050386"/>
            <a:ext cx="7524308" cy="1325563"/>
          </a:xfrm>
        </p:spPr>
        <p:txBody>
          <a:bodyPr/>
          <a:lstStyle/>
          <a:p>
            <a:r>
              <a:rPr lang="zh-CN" altLang="en-US" dirty="0"/>
              <a:t>单击此处编辑母版标题样式</a:t>
            </a:r>
          </a:p>
        </p:txBody>
      </p:sp>
    </p:spTree>
    <p:extLst>
      <p:ext uri="{BB962C8B-B14F-4D97-AF65-F5344CB8AC3E}">
        <p14:creationId xmlns:p14="http://schemas.microsoft.com/office/powerpoint/2010/main" val="20501397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8001124" y="0"/>
            <a:ext cx="4190876" cy="1460009"/>
          </a:xfrm>
          <a:prstGeom prst="rect">
            <a:avLst/>
          </a:prstGeom>
          <a:ln>
            <a:noFill/>
          </a:ln>
          <a:effectLst>
            <a:softEdge rad="112500"/>
          </a:effectLst>
        </p:spPr>
      </p:pic>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3"/>
          <a:stretch>
            <a:fillRect/>
          </a:stretch>
        </p:blipFill>
        <p:spPr>
          <a:xfrm>
            <a:off x="396992" y="6139762"/>
            <a:ext cx="1103123" cy="433175"/>
          </a:xfrm>
          <a:prstGeom prst="rect">
            <a:avLst/>
          </a:prstGeom>
        </p:spPr>
      </p:pic>
    </p:spTree>
    <p:extLst>
      <p:ext uri="{BB962C8B-B14F-4D97-AF65-F5344CB8AC3E}">
        <p14:creationId xmlns:p14="http://schemas.microsoft.com/office/powerpoint/2010/main" val="311399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duotone>
              <a:schemeClr val="accent1">
                <a:shade val="45000"/>
                <a:satMod val="135000"/>
              </a:schemeClr>
              <a:prstClr val="white"/>
            </a:duotone>
          </a:blip>
          <a:stretch>
            <a:fillRect/>
          </a:stretch>
        </p:blipFill>
        <p:spPr>
          <a:xfrm>
            <a:off x="0" y="-187176"/>
            <a:ext cx="12192000" cy="7232352"/>
          </a:xfrm>
          <a:prstGeom prst="rect">
            <a:avLst/>
          </a:prstGeom>
        </p:spPr>
      </p:pic>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a:stretch>
            <a:fillRect/>
          </a:stretch>
        </p:blipFill>
        <p:spPr>
          <a:xfrm>
            <a:off x="375248" y="6139762"/>
            <a:ext cx="1103123" cy="433175"/>
          </a:xfrm>
          <a:prstGeom prst="rect">
            <a:avLst/>
          </a:prstGeom>
        </p:spPr>
      </p:pic>
      <p:sp>
        <p:nvSpPr>
          <p:cNvPr id="7" name="标题 6"/>
          <p:cNvSpPr>
            <a:spLocks noGrp="1"/>
          </p:cNvSpPr>
          <p:nvPr>
            <p:ph type="title"/>
          </p:nvPr>
        </p:nvSpPr>
        <p:spPr>
          <a:xfrm>
            <a:off x="2603205" y="2379276"/>
            <a:ext cx="7189381" cy="1325563"/>
          </a:xfrm>
        </p:spPr>
        <p:txBody>
          <a:bodyPr/>
          <a:lstStyle/>
          <a:p>
            <a:r>
              <a:rPr lang="zh-CN" altLang="en-US" dirty="0"/>
              <a:t>单击此处编辑母版标题样式</a:t>
            </a:r>
          </a:p>
        </p:txBody>
      </p:sp>
    </p:spTree>
    <p:extLst>
      <p:ext uri="{BB962C8B-B14F-4D97-AF65-F5344CB8AC3E}">
        <p14:creationId xmlns:p14="http://schemas.microsoft.com/office/powerpoint/2010/main" val="42140937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2"/>
          <a:stretch>
            <a:fillRect/>
          </a:stretch>
        </p:blipFill>
        <p:spPr>
          <a:xfrm>
            <a:off x="381000" y="6139762"/>
            <a:ext cx="1103123" cy="433175"/>
          </a:xfrm>
          <a:prstGeom prst="rect">
            <a:avLst/>
          </a:prstGeom>
        </p:spPr>
      </p:pic>
      <p:pic>
        <p:nvPicPr>
          <p:cNvPr id="10" name="图片 9"/>
          <p:cNvPicPr>
            <a:picLocks noChangeAspect="1"/>
          </p:cNvPicPr>
          <p:nvPr userDrawn="1"/>
        </p:nvPicPr>
        <p:blipFill>
          <a:blip r:embed="rId3"/>
          <a:stretch>
            <a:fillRect/>
          </a:stretch>
        </p:blipFill>
        <p:spPr>
          <a:xfrm>
            <a:off x="8001124" y="0"/>
            <a:ext cx="4190876" cy="1460009"/>
          </a:xfrm>
          <a:prstGeom prst="rect">
            <a:avLst/>
          </a:prstGeom>
          <a:ln>
            <a:noFill/>
          </a:ln>
          <a:effectLst>
            <a:softEdge rad="112500"/>
          </a:effectLst>
        </p:spPr>
      </p:pic>
      <p:sp>
        <p:nvSpPr>
          <p:cNvPr id="5" name="标题 4"/>
          <p:cNvSpPr>
            <a:spLocks noGrp="1"/>
          </p:cNvSpPr>
          <p:nvPr>
            <p:ph type="title"/>
          </p:nvPr>
        </p:nvSpPr>
        <p:spPr>
          <a:xfrm>
            <a:off x="250372" y="351034"/>
            <a:ext cx="4171405" cy="1325563"/>
          </a:xfrm>
        </p:spPr>
        <p:txBody>
          <a:bodyPr>
            <a:normAutofit/>
          </a:bodyPr>
          <a:lstStyle>
            <a:lvl1pPr>
              <a:defRPr sz="2400" b="1">
                <a:solidFill>
                  <a:srgbClr val="3972AB"/>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8795379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2"/>
          <a:stretch>
            <a:fillRect/>
          </a:stretch>
        </p:blipFill>
        <p:spPr>
          <a:xfrm>
            <a:off x="381000" y="6139762"/>
            <a:ext cx="1103123" cy="433175"/>
          </a:xfrm>
          <a:prstGeom prst="rect">
            <a:avLst/>
          </a:prstGeom>
        </p:spPr>
      </p:pic>
      <p:pic>
        <p:nvPicPr>
          <p:cNvPr id="10" name="图片 9"/>
          <p:cNvPicPr>
            <a:picLocks noChangeAspect="1"/>
          </p:cNvPicPr>
          <p:nvPr userDrawn="1"/>
        </p:nvPicPr>
        <p:blipFill>
          <a:blip r:embed="rId3"/>
          <a:stretch>
            <a:fillRect/>
          </a:stretch>
        </p:blipFill>
        <p:spPr>
          <a:xfrm>
            <a:off x="8001124" y="0"/>
            <a:ext cx="4190876" cy="1460009"/>
          </a:xfrm>
          <a:prstGeom prst="rect">
            <a:avLst/>
          </a:prstGeom>
          <a:ln>
            <a:noFill/>
          </a:ln>
          <a:effectLst>
            <a:softEdge rad="112500"/>
          </a:effectLst>
        </p:spPr>
      </p:pic>
    </p:spTree>
    <p:extLst>
      <p:ext uri="{BB962C8B-B14F-4D97-AF65-F5344CB8AC3E}">
        <p14:creationId xmlns:p14="http://schemas.microsoft.com/office/powerpoint/2010/main" val="13264584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章节">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a:clrChange>
              <a:clrFrom>
                <a:srgbClr val="FFFFFF"/>
              </a:clrFrom>
              <a:clrTo>
                <a:srgbClr val="FFFFFF">
                  <a:alpha val="0"/>
                </a:srgbClr>
              </a:clrTo>
            </a:clrChange>
          </a:blip>
          <a:stretch>
            <a:fillRect/>
          </a:stretch>
        </p:blipFill>
        <p:spPr>
          <a:xfrm>
            <a:off x="375248" y="6139762"/>
            <a:ext cx="1103123" cy="433175"/>
          </a:xfrm>
          <a:prstGeom prst="rect">
            <a:avLst/>
          </a:prstGeom>
        </p:spPr>
      </p:pic>
    </p:spTree>
    <p:extLst>
      <p:ext uri="{BB962C8B-B14F-4D97-AF65-F5344CB8AC3E}">
        <p14:creationId xmlns:p14="http://schemas.microsoft.com/office/powerpoint/2010/main" val="1874630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2"/>
          <a:stretch>
            <a:fillRect/>
          </a:stretch>
        </p:blipFill>
        <p:spPr>
          <a:xfrm>
            <a:off x="381000" y="6139762"/>
            <a:ext cx="1103123" cy="433175"/>
          </a:xfrm>
          <a:prstGeom prst="rect">
            <a:avLst/>
          </a:prstGeom>
        </p:spPr>
      </p:pic>
      <p:pic>
        <p:nvPicPr>
          <p:cNvPr id="10" name="图片 9"/>
          <p:cNvPicPr>
            <a:picLocks noChangeAspect="1"/>
          </p:cNvPicPr>
          <p:nvPr userDrawn="1"/>
        </p:nvPicPr>
        <p:blipFill>
          <a:blip r:embed="rId3"/>
          <a:stretch>
            <a:fillRect/>
          </a:stretch>
        </p:blipFill>
        <p:spPr>
          <a:xfrm>
            <a:off x="8001124" y="0"/>
            <a:ext cx="4190876" cy="1460009"/>
          </a:xfrm>
          <a:prstGeom prst="rect">
            <a:avLst/>
          </a:prstGeom>
          <a:ln>
            <a:noFill/>
          </a:ln>
          <a:effectLst>
            <a:softEdge rad="112500"/>
          </a:effectLst>
        </p:spPr>
      </p:pic>
    </p:spTree>
    <p:extLst>
      <p:ext uri="{BB962C8B-B14F-4D97-AF65-F5344CB8AC3E}">
        <p14:creationId xmlns:p14="http://schemas.microsoft.com/office/powerpoint/2010/main" val="8364497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章节">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a:clrChange>
              <a:clrFrom>
                <a:srgbClr val="FFFFFF"/>
              </a:clrFrom>
              <a:clrTo>
                <a:srgbClr val="FFFFFF">
                  <a:alpha val="0"/>
                </a:srgbClr>
              </a:clrTo>
            </a:clrChange>
          </a:blip>
          <a:stretch>
            <a:fillRect/>
          </a:stretch>
        </p:blipFill>
        <p:spPr>
          <a:xfrm>
            <a:off x="375248" y="6139762"/>
            <a:ext cx="1103123" cy="433175"/>
          </a:xfrm>
          <a:prstGeom prst="rect">
            <a:avLst/>
          </a:prstGeom>
        </p:spPr>
      </p:pic>
    </p:spTree>
    <p:extLst>
      <p:ext uri="{BB962C8B-B14F-4D97-AF65-F5344CB8AC3E}">
        <p14:creationId xmlns:p14="http://schemas.microsoft.com/office/powerpoint/2010/main" val="22779721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185"/>
            <a:ext cx="10515600" cy="132503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838172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2179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4" name="标题 1"/>
          <p:cNvSpPr>
            <a:spLocks noGrp="1"/>
          </p:cNvSpPr>
          <p:nvPr>
            <p:ph type="ctrTitle"/>
          </p:nvPr>
        </p:nvSpPr>
        <p:spPr>
          <a:xfrm>
            <a:off x="912777" y="141477"/>
            <a:ext cx="9990713" cy="778875"/>
          </a:xfrm>
          <a:prstGeom prst="rect">
            <a:avLst/>
          </a:prstGeom>
        </p:spPr>
        <p:txBody>
          <a:bodyPr>
            <a:normAutofit/>
          </a:bodyPr>
          <a:lstStyle>
            <a:lvl1pPr marL="0" marR="0" indent="0" algn="l" defTabSz="1218844" rtl="0" eaLnBrk="1" fontAlgn="auto" latinLnBrk="0" hangingPunct="1">
              <a:lnSpc>
                <a:spcPct val="100000"/>
              </a:lnSpc>
              <a:spcBef>
                <a:spcPct val="0"/>
              </a:spcBef>
              <a:spcAft>
                <a:spcPts val="0"/>
              </a:spcAft>
              <a:buClrTx/>
              <a:buSzTx/>
              <a:buFontTx/>
              <a:buNone/>
              <a:tabLst/>
              <a:defRPr sz="3200" b="1" baseline="0">
                <a:solidFill>
                  <a:schemeClr val="tx1">
                    <a:lumMod val="65000"/>
                    <a:lumOff val="35000"/>
                  </a:schemeClr>
                </a:solidFill>
                <a:latin typeface="+mj-lt"/>
              </a:defRPr>
            </a:lvl1pPr>
          </a:lstStyle>
          <a:p>
            <a:r>
              <a:rPr lang="zh-CN" altLang="en-US" dirty="0"/>
              <a:t>单击此处编辑母版标题样式</a:t>
            </a:r>
            <a:endParaRPr lang="en-US" altLang="zh-CN" dirty="0"/>
          </a:p>
        </p:txBody>
      </p:sp>
      <p:sp>
        <p:nvSpPr>
          <p:cNvPr id="5" name="副标题 2"/>
          <p:cNvSpPr>
            <a:spLocks noGrp="1"/>
          </p:cNvSpPr>
          <p:nvPr>
            <p:ph type="subTitle" idx="1"/>
          </p:nvPr>
        </p:nvSpPr>
        <p:spPr>
          <a:xfrm>
            <a:off x="912777" y="1263581"/>
            <a:ext cx="9990713" cy="4096643"/>
          </a:xfrm>
          <a:prstGeom prst="rect">
            <a:avLst/>
          </a:prstGeom>
        </p:spPr>
        <p:txBody>
          <a:bodyPr>
            <a:normAutofit/>
          </a:bodyPr>
          <a:lstStyle>
            <a:lvl1pPr marL="0" marR="0" indent="0" algn="l" defTabSz="1218844"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latin typeface="+mn-lt"/>
              </a:defRPr>
            </a:lvl1pPr>
            <a:lvl2pPr marL="609422" indent="0" algn="ctr">
              <a:buNone/>
              <a:defRPr>
                <a:solidFill>
                  <a:schemeClr val="tx1">
                    <a:tint val="75000"/>
                  </a:schemeClr>
                </a:solidFill>
              </a:defRPr>
            </a:lvl2pPr>
            <a:lvl3pPr marL="1218844" indent="0" algn="ctr">
              <a:buNone/>
              <a:defRPr>
                <a:solidFill>
                  <a:schemeClr val="tx1">
                    <a:tint val="75000"/>
                  </a:schemeClr>
                </a:solidFill>
              </a:defRPr>
            </a:lvl3pPr>
            <a:lvl4pPr marL="1828266" indent="0" algn="ctr">
              <a:buNone/>
              <a:defRPr>
                <a:solidFill>
                  <a:schemeClr val="tx1">
                    <a:tint val="75000"/>
                  </a:schemeClr>
                </a:solidFill>
              </a:defRPr>
            </a:lvl4pPr>
            <a:lvl5pPr marL="2437688" indent="0" algn="ctr">
              <a:buNone/>
              <a:defRPr>
                <a:solidFill>
                  <a:schemeClr val="tx1">
                    <a:tint val="75000"/>
                  </a:schemeClr>
                </a:solidFill>
              </a:defRPr>
            </a:lvl5pPr>
            <a:lvl6pPr marL="3047110" indent="0" algn="ctr">
              <a:buNone/>
              <a:defRPr>
                <a:solidFill>
                  <a:schemeClr val="tx1">
                    <a:tint val="75000"/>
                  </a:schemeClr>
                </a:solidFill>
              </a:defRPr>
            </a:lvl6pPr>
            <a:lvl7pPr marL="3656533" indent="0" algn="ctr">
              <a:buNone/>
              <a:defRPr>
                <a:solidFill>
                  <a:schemeClr val="tx1">
                    <a:tint val="75000"/>
                  </a:schemeClr>
                </a:solidFill>
              </a:defRPr>
            </a:lvl7pPr>
            <a:lvl8pPr marL="4265955" indent="0" algn="ctr">
              <a:buNone/>
              <a:defRPr>
                <a:solidFill>
                  <a:schemeClr val="tx1">
                    <a:tint val="75000"/>
                  </a:schemeClr>
                </a:solidFill>
              </a:defRPr>
            </a:lvl8pPr>
            <a:lvl9pPr marL="4875377" indent="0" algn="ctr">
              <a:buNone/>
              <a:defRPr>
                <a:solidFill>
                  <a:schemeClr val="tx1">
                    <a:tint val="75000"/>
                  </a:schemeClr>
                </a:solidFill>
              </a:defRPr>
            </a:lvl9pPr>
          </a:lstStyle>
          <a:p>
            <a:r>
              <a:rPr lang="zh-CN" altLang="en-US" dirty="0"/>
              <a:t>单击此处编辑母版副标题样式</a:t>
            </a:r>
            <a:endParaRPr lang="en-US" altLang="zh-CN" dirty="0"/>
          </a:p>
        </p:txBody>
      </p:sp>
    </p:spTree>
    <p:extLst>
      <p:ext uri="{BB962C8B-B14F-4D97-AF65-F5344CB8AC3E}">
        <p14:creationId xmlns:p14="http://schemas.microsoft.com/office/powerpoint/2010/main" val="1963136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1" y="456135"/>
            <a:ext cx="10736445"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8" indent="0">
              <a:lnSpc>
                <a:spcPct val="100000"/>
              </a:lnSpc>
              <a:spcBef>
                <a:spcPts val="0"/>
              </a:spcBef>
              <a:buFontTx/>
              <a:buNone/>
              <a:tabLst>
                <a:tab pos="1207906"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27" indent="-171086">
              <a:buFont typeface="Arial" panose="020B0604020202020204" pitchFamily="34" charset="0"/>
              <a:buChar char="•"/>
              <a:tabLst>
                <a:tab pos="1207906" algn="ctr"/>
              </a:tabLst>
              <a:defRPr sz="1299" baseline="0"/>
            </a:lvl2pPr>
            <a:lvl3pPr marL="525627" indent="-171086">
              <a:buFont typeface="Arial" panose="020B0604020202020204" pitchFamily="34" charset="0"/>
              <a:buChar char="•"/>
              <a:tabLst>
                <a:tab pos="1207906" algn="ctr"/>
              </a:tabLst>
              <a:defRPr sz="1299" baseline="0"/>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6662906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5C3FF05-5F05-4D33-AB80-50AC57565E79}" type="datetimeFigureOut">
              <a:rPr lang="zh-CN" altLang="en-US" smtClean="0"/>
              <a:t>2022/7/9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55E5E5-0B86-4205-8621-F9F0670DC8AB}"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目录">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sp>
        <p:nvSpPr>
          <p:cNvPr id="2" name="文本框 1"/>
          <p:cNvSpPr txBox="1"/>
          <p:nvPr userDrawn="1"/>
        </p:nvSpPr>
        <p:spPr>
          <a:xfrm>
            <a:off x="555170" y="457200"/>
            <a:ext cx="1724297" cy="1754326"/>
          </a:xfrm>
          <a:prstGeom prst="rect">
            <a:avLst/>
          </a:prstGeom>
          <a:noFill/>
        </p:spPr>
        <p:txBody>
          <a:bodyPr wrap="square" rtlCol="0">
            <a:spAutoFit/>
          </a:bodyPr>
          <a:lstStyle/>
          <a:p>
            <a:r>
              <a:rPr lang="zh-CN" altLang="en-US" sz="5400" dirty="0">
                <a:solidFill>
                  <a:srgbClr val="3972AB"/>
                </a:solidFill>
                <a:latin typeface="微软雅黑" panose="020B0503020204020204" pitchFamily="34" charset="-122"/>
                <a:ea typeface="微软雅黑" panose="020B0503020204020204" pitchFamily="34" charset="-122"/>
              </a:rPr>
              <a:t>  目录</a:t>
            </a:r>
          </a:p>
        </p:txBody>
      </p:sp>
      <p:sp>
        <p:nvSpPr>
          <p:cNvPr id="7" name="文本框 6"/>
          <p:cNvSpPr txBox="1"/>
          <p:nvPr userDrawn="1"/>
        </p:nvSpPr>
        <p:spPr>
          <a:xfrm rot="5400000">
            <a:off x="473282" y="2623017"/>
            <a:ext cx="2397367" cy="707886"/>
          </a:xfrm>
          <a:prstGeom prst="rect">
            <a:avLst/>
          </a:prstGeom>
          <a:noFill/>
        </p:spPr>
        <p:txBody>
          <a:bodyPr wrap="square" rtlCol="0">
            <a:spAutoFit/>
          </a:bodyPr>
          <a:lstStyle/>
          <a:p>
            <a:pPr algn="dist"/>
            <a:r>
              <a:rPr lang="en-US" altLang="zh-CN" sz="4000" dirty="0">
                <a:solidFill>
                  <a:srgbClr val="5B9BD5">
                    <a:lumMod val="40000"/>
                    <a:lumOff val="60000"/>
                  </a:srgbClr>
                </a:solidFill>
              </a:rPr>
              <a:t>contents</a:t>
            </a:r>
            <a:endParaRPr lang="zh-CN" altLang="en-US" sz="4000" dirty="0">
              <a:solidFill>
                <a:srgbClr val="5B9BD5">
                  <a:lumMod val="40000"/>
                  <a:lumOff val="60000"/>
                </a:srgbClr>
              </a:solidFill>
            </a:endParaRPr>
          </a:p>
        </p:txBody>
      </p:sp>
    </p:spTree>
    <p:extLst>
      <p:ext uri="{BB962C8B-B14F-4D97-AF65-F5344CB8AC3E}">
        <p14:creationId xmlns:p14="http://schemas.microsoft.com/office/powerpoint/2010/main" val="38775941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768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24.xml"/><Relationship Id="rId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5.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8.jpeg"/><Relationship Id="rId2" Type="http://schemas.openxmlformats.org/officeDocument/2006/relationships/slideLayout" Target="../slideLayouts/slideLayout26.xml"/><Relationship Id="rId16" Type="http://schemas.openxmlformats.org/officeDocument/2006/relationships/theme" Target="../theme/theme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6" Type="http://schemas.openxmlformats.org/officeDocument/2006/relationships/image" Target="../media/image15.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4.jpe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image" Target="../media/image15.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14.jpe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image" Target="../media/image18.pn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8.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10" Type="http://schemas.openxmlformats.org/officeDocument/2006/relationships/theme" Target="../theme/theme9.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3FF05-5F05-4D33-AB80-50AC57565E79}" type="datetimeFigureOut">
              <a:rPr lang="zh-CN" altLang="en-US" smtClean="0"/>
              <a:t>2022/7/9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5E5E5-0B86-4205-8621-F9F0670DC8AB}" type="slidenum">
              <a:rPr lang="zh-CN" altLang="en-US" smtClean="0"/>
              <a:t>‹#›</a:t>
            </a:fld>
            <a:endParaRPr lang="zh-CN" altLang="en-US"/>
          </a:p>
        </p:txBody>
      </p:sp>
      <p:pic>
        <p:nvPicPr>
          <p:cNvPr id="10" name="图片 9"/>
          <p:cNvPicPr>
            <a:picLocks noChangeAspect="1"/>
          </p:cNvPicPr>
          <p:nvPr userDrawn="1"/>
        </p:nvPicPr>
        <p:blipFill>
          <a:blip r:embed="rId14">
            <a:alphaModFix amt="24000"/>
            <a:extLst>
              <a:ext uri="{28A0092B-C50C-407E-A947-70E740481C1C}">
                <a14:useLocalDpi xmlns:a14="http://schemas.microsoft.com/office/drawing/2010/main" val="0"/>
              </a:ext>
            </a:extLst>
          </a:blip>
          <a:srcRect t="23435" b="94"/>
          <a:stretch>
            <a:fillRect/>
          </a:stretch>
        </p:blipFill>
        <p:spPr>
          <a:xfrm>
            <a:off x="0" y="1"/>
            <a:ext cx="12192000" cy="6992471"/>
          </a:xfrm>
          <a:custGeom>
            <a:avLst/>
            <a:gdLst>
              <a:gd name="connsiteX0" fmla="*/ 0 w 12192000"/>
              <a:gd name="connsiteY0" fmla="*/ 0 h 6992471"/>
              <a:gd name="connsiteX1" fmla="*/ 12192000 w 12192000"/>
              <a:gd name="connsiteY1" fmla="*/ 0 h 6992471"/>
              <a:gd name="connsiteX2" fmla="*/ 12192000 w 12192000"/>
              <a:gd name="connsiteY2" fmla="*/ 6992471 h 6992471"/>
              <a:gd name="connsiteX3" fmla="*/ 0 w 12192000"/>
              <a:gd name="connsiteY3" fmla="*/ 6992471 h 6992471"/>
            </a:gdLst>
            <a:ahLst/>
            <a:cxnLst>
              <a:cxn ang="0">
                <a:pos x="connsiteX0" y="connsiteY0"/>
              </a:cxn>
              <a:cxn ang="0">
                <a:pos x="connsiteX1" y="connsiteY1"/>
              </a:cxn>
              <a:cxn ang="0">
                <a:pos x="connsiteX2" y="connsiteY2"/>
              </a:cxn>
              <a:cxn ang="0">
                <a:pos x="connsiteX3" y="connsiteY3"/>
              </a:cxn>
            </a:cxnLst>
            <a:rect l="l" t="t" r="r" b="b"/>
            <a:pathLst>
              <a:path w="12192000" h="6992471">
                <a:moveTo>
                  <a:pt x="0" y="0"/>
                </a:moveTo>
                <a:lnTo>
                  <a:pt x="12192000" y="0"/>
                </a:lnTo>
                <a:lnTo>
                  <a:pt x="12192000" y="6992471"/>
                </a:lnTo>
                <a:lnTo>
                  <a:pt x="0" y="6992471"/>
                </a:lnTo>
                <a:close/>
              </a:path>
            </a:pathLst>
          </a:custGeom>
        </p:spPr>
      </p:pic>
      <p:pic>
        <p:nvPicPr>
          <p:cNvPr id="8" name="Picture 4" descr="F:\华为技术\2014\华为大学\2\主KV-01.png"/>
          <p:cNvPicPr>
            <a:picLocks noChangeAspect="1" noChangeArrowheads="1"/>
          </p:cNvPicPr>
          <p:nvPr userDrawn="1"/>
        </p:nvPicPr>
        <p:blipFill rotWithShape="1">
          <a:blip r:embed="rId15"/>
          <a:srcRect t="5438" r="80171" b="69850"/>
          <a:stretch>
            <a:fillRect/>
          </a:stretch>
        </p:blipFill>
        <p:spPr bwMode="auto">
          <a:xfrm>
            <a:off x="192000" y="6090081"/>
            <a:ext cx="1368000" cy="631394"/>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98D16-15DD-4A47-A76B-3D68501EDCF8}" type="datetimeFigureOut">
              <a:rPr lang="zh-CN" altLang="en-US" smtClean="0"/>
              <a:t>2022/7/9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10BB0C-2D95-48D3-B623-B5FEF7EA135D}" type="slidenum">
              <a:rPr lang="zh-CN" altLang="en-US" smtClean="0"/>
              <a:t>‹#›</a:t>
            </a:fld>
            <a:endParaRPr lang="zh-CN" altLang="en-US"/>
          </a:p>
        </p:txBody>
      </p:sp>
      <p:pic>
        <p:nvPicPr>
          <p:cNvPr id="7" name="图片 6"/>
          <p:cNvPicPr>
            <a:picLocks noChangeAspect="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615" y="5972423"/>
            <a:ext cx="1351834" cy="677149"/>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20" y="0"/>
            <a:ext cx="12188560" cy="6858000"/>
          </a:xfrm>
          <a:prstGeom prst="rect">
            <a:avLst/>
          </a:prstGeom>
        </p:spPr>
      </p:pic>
      <p:sp>
        <p:nvSpPr>
          <p:cNvPr id="3078" name="Rectangle 13"/>
          <p:cNvSpPr>
            <a:spLocks noGrp="1" noChangeArrowheads="1"/>
          </p:cNvSpPr>
          <p:nvPr>
            <p:ph type="title"/>
          </p:nvPr>
        </p:nvSpPr>
        <p:spPr bwMode="auto">
          <a:xfrm>
            <a:off x="719667" y="635764"/>
            <a:ext cx="10752667" cy="696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040" rIns="60081" bIns="30040" numCol="1" anchor="ctr" anchorCtr="0" compatLnSpc="1">
            <a:spAutoFit/>
          </a:bodyPr>
          <a:lstStyle/>
          <a:p>
            <a:pPr lvl="0"/>
            <a:r>
              <a:rPr lang="en-US" altLang="zh-CN" dirty="0"/>
              <a:t>Click to edit Master title style</a:t>
            </a:r>
            <a:endParaRPr lang="zh-CN" altLang="en-US" dirty="0"/>
          </a:p>
        </p:txBody>
      </p:sp>
      <p:sp>
        <p:nvSpPr>
          <p:cNvPr id="3080" name="Rectangle 68"/>
          <p:cNvSpPr>
            <a:spLocks noGrp="1" noChangeArrowheads="1"/>
          </p:cNvSpPr>
          <p:nvPr>
            <p:ph type="body" idx="1"/>
          </p:nvPr>
        </p:nvSpPr>
        <p:spPr bwMode="auto">
          <a:xfrm>
            <a:off x="719667" y="1459348"/>
            <a:ext cx="10752667" cy="192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3082" name="Rectangle 5"/>
          <p:cNvSpPr>
            <a:spLocks noChangeArrowheads="1"/>
          </p:cNvSpPr>
          <p:nvPr userDrawn="1"/>
        </p:nvSpPr>
        <p:spPr bwMode="auto">
          <a:xfrm>
            <a:off x="8872107" y="6439298"/>
            <a:ext cx="279644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0" fontAlgn="base" hangingPunct="0">
              <a:lnSpc>
                <a:spcPct val="85000"/>
              </a:lnSpc>
              <a:spcBef>
                <a:spcPct val="0"/>
              </a:spcBef>
              <a:spcAft>
                <a:spcPct val="0"/>
              </a:spcAft>
            </a:pPr>
            <a:r>
              <a:rPr lang="de-DE" altLang="zh-CN" sz="1335" dirty="0">
                <a:solidFill>
                  <a:srgbClr val="000000">
                    <a:lumMod val="75000"/>
                    <a:lumOff val="25000"/>
                  </a:srgbClr>
                </a:solidFill>
                <a:latin typeface="FrutigerNext LT Regular" pitchFamily="34" charset="0"/>
                <a:ea typeface="MS PGothic" panose="020B0600070205080204" pitchFamily="34" charset="-128"/>
              </a:rPr>
              <a:t>Page </a:t>
            </a:r>
            <a:fld id="{76BD5880-477A-4D5C-B851-21068EE03163}" type="slidenum">
              <a:rPr lang="de-DE" altLang="zh-CN" sz="1335" dirty="0">
                <a:solidFill>
                  <a:srgbClr val="000000">
                    <a:lumMod val="75000"/>
                    <a:lumOff val="25000"/>
                  </a:srgbClr>
                </a:solidFill>
                <a:latin typeface="FrutigerNext LT Regular" pitchFamily="34" charset="0"/>
                <a:ea typeface="MS PGothic" panose="020B0600070205080204" pitchFamily="34" charset="-128"/>
              </a:rPr>
              <a:t>‹#›</a:t>
            </a:fld>
            <a:endParaRPr lang="en-GB" altLang="zh-CN" sz="1335" dirty="0">
              <a:solidFill>
                <a:srgbClr val="000000">
                  <a:lumMod val="75000"/>
                  <a:lumOff val="25000"/>
                </a:srgbClr>
              </a:solidFill>
              <a:latin typeface="FrutigerNext LT Regular" pitchFamily="34" charset="0"/>
              <a:ea typeface="MS PGothic" panose="020B0600070205080204" pitchFamily="34" charset="-128"/>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9668" y="6084467"/>
            <a:ext cx="1351185" cy="51840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rtl="0" eaLnBrk="0" fontAlgn="base" hangingPunct="0">
        <a:spcBef>
          <a:spcPct val="0"/>
        </a:spcBef>
        <a:spcAft>
          <a:spcPct val="0"/>
        </a:spcAft>
        <a:defRPr sz="4000" b="0">
          <a:solidFill>
            <a:srgbClr val="036EB8"/>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09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1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400" b="0">
          <a:solidFill>
            <a:srgbClr val="006600"/>
          </a:solidFill>
          <a:latin typeface="+mn-lt"/>
          <a:ea typeface="黑体" panose="02010609060101010101" pitchFamily="49" charset="-122"/>
          <a:cs typeface="+mn-cs"/>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sz="2135" b="0">
          <a:solidFill>
            <a:schemeClr val="tx1"/>
          </a:solidFill>
          <a:latin typeface="+mn-lt"/>
          <a:ea typeface="+mn-ea"/>
          <a:cs typeface="+mn-cs"/>
        </a:defRPr>
      </a:lvl2pPr>
      <a:lvl3pPr marL="1142365" indent="-228600" algn="l" rtl="0" eaLnBrk="0" fontAlgn="base" hangingPunct="0">
        <a:lnSpc>
          <a:spcPct val="140000"/>
        </a:lnSpc>
        <a:spcBef>
          <a:spcPct val="0"/>
        </a:spcBef>
        <a:spcAft>
          <a:spcPct val="0"/>
        </a:spcAft>
        <a:buSzPct val="50000"/>
        <a:buFont typeface="Wingdings" panose="05000000000000000000" pitchFamily="2" charset="2"/>
        <a:buChar char="n"/>
        <a:defRPr sz="1865" b="0">
          <a:solidFill>
            <a:schemeClr val="tx1"/>
          </a:solidFill>
          <a:latin typeface="FrutigerNext LT Regular" pitchFamily="34" charset="0"/>
          <a:ea typeface="+mn-ea"/>
          <a:cs typeface="+mn-cs"/>
        </a:defRPr>
      </a:lvl3pPr>
      <a:lvl4pPr marL="1599565" indent="-228600" algn="l" rtl="0" eaLnBrk="0" fontAlgn="base" hangingPunct="0">
        <a:lnSpc>
          <a:spcPct val="140000"/>
        </a:lnSpc>
        <a:spcBef>
          <a:spcPct val="0"/>
        </a:spcBef>
        <a:spcAft>
          <a:spcPct val="0"/>
        </a:spcAft>
        <a:buChar char="–"/>
        <a:defRPr sz="1335" b="0">
          <a:solidFill>
            <a:schemeClr val="tx1"/>
          </a:solidFill>
          <a:latin typeface="FrutigerNext LT Regular" pitchFamily="34" charset="0"/>
          <a:ea typeface="+mn-ea"/>
          <a:cs typeface="+mn-cs"/>
        </a:defRPr>
      </a:lvl4pPr>
      <a:lvl5pPr marL="2056765" indent="-228600" algn="l" rtl="0" eaLnBrk="0" fontAlgn="base" hangingPunct="0">
        <a:lnSpc>
          <a:spcPct val="140000"/>
        </a:lnSpc>
        <a:spcBef>
          <a:spcPct val="0"/>
        </a:spcBef>
        <a:spcAft>
          <a:spcPct val="0"/>
        </a:spcAft>
        <a:buFont typeface="Arial" panose="020B0604020202020204" pitchFamily="34" charset="0"/>
        <a:buChar char="~"/>
        <a:defRPr sz="1200" b="0">
          <a:solidFill>
            <a:schemeClr val="tx1"/>
          </a:solidFill>
          <a:latin typeface="FrutigerNext LT Regular" pitchFamily="34" charset="0"/>
          <a:ea typeface="+mn-ea"/>
          <a:cs typeface="+mn-cs"/>
        </a:defRPr>
      </a:lvl5pPr>
      <a:lvl6pPr marL="2513965"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165"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773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493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735" kern="1200">
          <a:solidFill>
            <a:schemeClr val="tx1"/>
          </a:solidFill>
          <a:latin typeface="+mn-lt"/>
          <a:ea typeface="+mn-ea"/>
          <a:cs typeface="+mn-cs"/>
        </a:defRPr>
      </a:lvl1pPr>
      <a:lvl2pPr marL="457200" algn="l" defTabSz="914400" rtl="0" eaLnBrk="1" latinLnBrk="0" hangingPunct="1">
        <a:defRPr sz="1735" kern="1200">
          <a:solidFill>
            <a:schemeClr val="tx1"/>
          </a:solidFill>
          <a:latin typeface="+mn-lt"/>
          <a:ea typeface="+mn-ea"/>
          <a:cs typeface="+mn-cs"/>
        </a:defRPr>
      </a:lvl2pPr>
      <a:lvl3pPr marL="914400" algn="l" defTabSz="914400" rtl="0" eaLnBrk="1" latinLnBrk="0" hangingPunct="1">
        <a:defRPr sz="1735" kern="1200">
          <a:solidFill>
            <a:schemeClr val="tx1"/>
          </a:solidFill>
          <a:latin typeface="+mn-lt"/>
          <a:ea typeface="+mn-ea"/>
          <a:cs typeface="+mn-cs"/>
        </a:defRPr>
      </a:lvl3pPr>
      <a:lvl4pPr marL="1370965" algn="l" defTabSz="914400" rtl="0" eaLnBrk="1" latinLnBrk="0" hangingPunct="1">
        <a:defRPr sz="1735" kern="1200">
          <a:solidFill>
            <a:schemeClr val="tx1"/>
          </a:solidFill>
          <a:latin typeface="+mn-lt"/>
          <a:ea typeface="+mn-ea"/>
          <a:cs typeface="+mn-cs"/>
        </a:defRPr>
      </a:lvl4pPr>
      <a:lvl5pPr marL="1828165" algn="l" defTabSz="914400" rtl="0" eaLnBrk="1" latinLnBrk="0" hangingPunct="1">
        <a:defRPr sz="1735" kern="1200">
          <a:solidFill>
            <a:schemeClr val="tx1"/>
          </a:solidFill>
          <a:latin typeface="+mn-lt"/>
          <a:ea typeface="+mn-ea"/>
          <a:cs typeface="+mn-cs"/>
        </a:defRPr>
      </a:lvl5pPr>
      <a:lvl6pPr marL="2285365" algn="l" defTabSz="914400" rtl="0" eaLnBrk="1" latinLnBrk="0" hangingPunct="1">
        <a:defRPr sz="1735" kern="1200">
          <a:solidFill>
            <a:schemeClr val="tx1"/>
          </a:solidFill>
          <a:latin typeface="+mn-lt"/>
          <a:ea typeface="+mn-ea"/>
          <a:cs typeface="+mn-cs"/>
        </a:defRPr>
      </a:lvl6pPr>
      <a:lvl7pPr marL="2742565" algn="l" defTabSz="914400" rtl="0" eaLnBrk="1" latinLnBrk="0" hangingPunct="1">
        <a:defRPr sz="1735" kern="1200">
          <a:solidFill>
            <a:schemeClr val="tx1"/>
          </a:solidFill>
          <a:latin typeface="+mn-lt"/>
          <a:ea typeface="+mn-ea"/>
          <a:cs typeface="+mn-cs"/>
        </a:defRPr>
      </a:lvl7pPr>
      <a:lvl8pPr marL="3199765" algn="l" defTabSz="914400" rtl="0" eaLnBrk="1" latinLnBrk="0" hangingPunct="1">
        <a:defRPr sz="1735" kern="1200">
          <a:solidFill>
            <a:schemeClr val="tx1"/>
          </a:solidFill>
          <a:latin typeface="+mn-lt"/>
          <a:ea typeface="+mn-ea"/>
          <a:cs typeface="+mn-cs"/>
        </a:defRPr>
      </a:lvl8pPr>
      <a:lvl9pPr marL="3656330" algn="l" defTabSz="914400" rtl="0" eaLnBrk="1" latinLnBrk="0" hangingPunct="1">
        <a:defRPr sz="173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bg1"/>
                </a:solidFill>
                <a:latin typeface="微软雅黑" panose="020B0503020204020204" pitchFamily="34" charset="-122"/>
                <a:ea typeface="微软雅黑" panose="020B0503020204020204" pitchFamily="34" charset="-122"/>
              </a:defRPr>
            </a:lvl1pPr>
          </a:lstStyle>
          <a:p>
            <a:fld id="{A31092FA-D7E3-4431-A1BF-13348CC03863}" type="datetimeFigureOut">
              <a:rPr lang="zh-CN" altLang="en-US" smtClean="0">
                <a:solidFill>
                  <a:prstClr val="white"/>
                </a:solidFill>
              </a:rPr>
              <a:t>2022/7/9</a:t>
            </a:fld>
            <a:endParaRPr lang="zh-CN" altLang="en-US">
              <a:solidFill>
                <a:prstClr val="white"/>
              </a:solidFill>
            </a:endParaRPr>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bg1"/>
                </a:solidFill>
                <a:latin typeface="微软雅黑" panose="020B0503020204020204" pitchFamily="34" charset="-122"/>
                <a:ea typeface="微软雅黑" panose="020B0503020204020204" pitchFamily="34" charset="-122"/>
              </a:defRPr>
            </a:lvl1pPr>
          </a:lstStyle>
          <a:p>
            <a:endParaRPr lang="zh-CN" altLang="en-US">
              <a:solidFill>
                <a:prstClr val="white"/>
              </a:solidFill>
            </a:endParaRPr>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bg1"/>
                </a:solidFill>
                <a:latin typeface="微软雅黑" panose="020B0503020204020204" pitchFamily="34" charset="-122"/>
                <a:ea typeface="微软雅黑" panose="020B0503020204020204" pitchFamily="34" charset="-122"/>
              </a:defRPr>
            </a:lvl1pPr>
          </a:lstStyle>
          <a:p>
            <a:fld id="{C92E9E81-C2C7-4795-B8D0-ED868000F47B}" type="slidenum">
              <a:rPr lang="zh-CN" altLang="en-US" smtClean="0">
                <a:solidFill>
                  <a:prstClr val="white"/>
                </a:solidFill>
              </a:rPr>
              <a:t>‹#›</a:t>
            </a:fld>
            <a:endParaRPr lang="zh-CN" altLang="en-US">
              <a:solidFill>
                <a:prstClr val="white"/>
              </a:solidFill>
            </a:endParaRPr>
          </a:p>
        </p:txBody>
      </p:sp>
      <p:sp>
        <p:nvSpPr>
          <p:cNvPr id="8" name="矩形 7"/>
          <p:cNvSpPr/>
          <p:nvPr userDrawn="1"/>
        </p:nvSpPr>
        <p:spPr>
          <a:xfrm>
            <a:off x="-1224756" y="967069"/>
            <a:ext cx="895351" cy="713815"/>
          </a:xfrm>
          <a:prstGeom prst="rect">
            <a:avLst/>
          </a:prstGeom>
          <a:solidFill>
            <a:srgbClr val="61A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矩形 8"/>
          <p:cNvSpPr/>
          <p:nvPr userDrawn="1"/>
        </p:nvSpPr>
        <p:spPr>
          <a:xfrm>
            <a:off x="-1224756" y="1938618"/>
            <a:ext cx="895351" cy="713815"/>
          </a:xfrm>
          <a:prstGeom prst="rect">
            <a:avLst/>
          </a:prstGeom>
          <a:solidFill>
            <a:srgbClr val="D68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矩形 9"/>
          <p:cNvSpPr/>
          <p:nvPr userDrawn="1"/>
        </p:nvSpPr>
        <p:spPr>
          <a:xfrm>
            <a:off x="-1224756" y="2910169"/>
            <a:ext cx="895351" cy="713815"/>
          </a:xfrm>
          <a:prstGeom prst="rect">
            <a:avLst/>
          </a:prstGeom>
          <a:solidFill>
            <a:srgbClr val="86A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矩形 10"/>
          <p:cNvSpPr/>
          <p:nvPr userDrawn="1"/>
        </p:nvSpPr>
        <p:spPr>
          <a:xfrm>
            <a:off x="-1224756" y="3881718"/>
            <a:ext cx="895351" cy="713815"/>
          </a:xfrm>
          <a:prstGeom prst="rect">
            <a:avLst/>
          </a:prstGeom>
          <a:solidFill>
            <a:srgbClr val="497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12" name="图片 11"/>
          <p:cNvPicPr>
            <a:picLocks noChangeAspect="1"/>
          </p:cNvPicPr>
          <p:nvPr userDrawn="1"/>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615" y="5972423"/>
            <a:ext cx="1351834" cy="67714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15" cstate="print">
            <a:extLst>
              <a:ext uri="{28A0092B-C50C-407E-A947-70E740481C1C}">
                <a14:useLocalDpi xmlns:a14="http://schemas.microsoft.com/office/drawing/2010/main" val="0"/>
              </a:ext>
            </a:extLst>
          </a:blip>
          <a:srcRect b="65116"/>
          <a:stretch>
            <a:fillRect/>
          </a:stretch>
        </p:blipFill>
        <p:spPr>
          <a:xfrm>
            <a:off x="6481483" y="-7865"/>
            <a:ext cx="5710517" cy="1120855"/>
          </a:xfrm>
          <a:prstGeom prst="rect">
            <a:avLst/>
          </a:prstGeom>
          <a:noFill/>
          <a:ln>
            <a:noFill/>
          </a:ln>
        </p:spPr>
      </p:pic>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3175" y="6395815"/>
            <a:ext cx="983627" cy="377381"/>
          </a:xfrm>
          <a:prstGeom prst="rect">
            <a:avLst/>
          </a:prstGeom>
        </p:spPr>
      </p:pic>
      <p:sp>
        <p:nvSpPr>
          <p:cNvPr id="2" name="矩形 1"/>
          <p:cNvSpPr/>
          <p:nvPr userDrawn="1"/>
        </p:nvSpPr>
        <p:spPr bwMode="auto">
          <a:xfrm>
            <a:off x="8292353" y="1"/>
            <a:ext cx="3899647" cy="932329"/>
          </a:xfrm>
          <a:prstGeom prst="rect">
            <a:avLst/>
          </a:prstGeom>
          <a:solidFill>
            <a:srgbClr val="FFFFFF">
              <a:alpha val="54902"/>
            </a:srgbClr>
          </a:solidFill>
          <a:ln>
            <a:noFill/>
          </a:ln>
          <a:effectLst/>
        </p:spPr>
        <p:txBody>
          <a:bodyPr vert="horz" wrap="square" lIns="121920" tIns="60960" rIns="121920" bIns="60960" numCol="1" rtlCol="0" anchor="t" anchorCtr="0" compatLnSpc="1"/>
          <a:lstStyle/>
          <a:p>
            <a:pPr fontAlgn="base">
              <a:spcBef>
                <a:spcPct val="0"/>
              </a:spcBef>
              <a:spcAft>
                <a:spcPct val="0"/>
              </a:spcAft>
              <a:buClr>
                <a:srgbClr val="CC9900"/>
              </a:buClr>
              <a:buFont typeface="Wingdings" panose="05000000000000000000" pitchFamily="2" charset="2"/>
              <a:buChar char="n"/>
            </a:pPr>
            <a:endParaRPr lang="en-US" sz="2400">
              <a:solidFill>
                <a:srgbClr val="000000"/>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rtl="0" eaLnBrk="0" fontAlgn="base" hangingPunct="0">
        <a:spcBef>
          <a:spcPct val="0"/>
        </a:spcBef>
        <a:spcAft>
          <a:spcPct val="0"/>
        </a:spcAft>
        <a:defRPr sz="4265" b="0">
          <a:solidFill>
            <a:srgbClr val="036EB8"/>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09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1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0">
          <a:solidFill>
            <a:schemeClr val="tx1"/>
          </a:solidFill>
          <a:latin typeface="+mn-lt"/>
          <a:ea typeface="黑体" panose="02010609060101010101" pitchFamily="49" charset="-122"/>
          <a:cs typeface="+mn-cs"/>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sz="2135" b="0">
          <a:solidFill>
            <a:schemeClr val="tx1"/>
          </a:solidFill>
          <a:latin typeface="+mn-lt"/>
          <a:ea typeface="+mn-ea"/>
          <a:cs typeface="+mn-cs"/>
        </a:defRPr>
      </a:lvl2pPr>
      <a:lvl3pPr marL="1142365" indent="-228600" algn="l" rtl="0" eaLnBrk="0" fontAlgn="base" hangingPunct="0">
        <a:lnSpc>
          <a:spcPct val="140000"/>
        </a:lnSpc>
        <a:spcBef>
          <a:spcPct val="0"/>
        </a:spcBef>
        <a:spcAft>
          <a:spcPct val="0"/>
        </a:spcAft>
        <a:buSzPct val="50000"/>
        <a:buFont typeface="Wingdings" panose="05000000000000000000" pitchFamily="2" charset="2"/>
        <a:buChar char="n"/>
        <a:defRPr sz="1865" b="0">
          <a:solidFill>
            <a:schemeClr val="tx1"/>
          </a:solidFill>
          <a:latin typeface="FrutigerNext LT Regular" pitchFamily="34" charset="0"/>
          <a:ea typeface="+mn-ea"/>
          <a:cs typeface="+mn-cs"/>
        </a:defRPr>
      </a:lvl3pPr>
      <a:lvl4pPr marL="1599565" indent="-228600" algn="l" rtl="0" eaLnBrk="0" fontAlgn="base" hangingPunct="0">
        <a:lnSpc>
          <a:spcPct val="140000"/>
        </a:lnSpc>
        <a:spcBef>
          <a:spcPct val="0"/>
        </a:spcBef>
        <a:spcAft>
          <a:spcPct val="0"/>
        </a:spcAft>
        <a:buChar char="–"/>
        <a:defRPr sz="1335" b="0">
          <a:solidFill>
            <a:schemeClr val="tx1"/>
          </a:solidFill>
          <a:latin typeface="FrutigerNext LT Regular" pitchFamily="34" charset="0"/>
          <a:ea typeface="+mn-ea"/>
          <a:cs typeface="+mn-cs"/>
        </a:defRPr>
      </a:lvl4pPr>
      <a:lvl5pPr marL="2056765" indent="-228600" algn="l" rtl="0" eaLnBrk="0" fontAlgn="base" hangingPunct="0">
        <a:lnSpc>
          <a:spcPct val="140000"/>
        </a:lnSpc>
        <a:spcBef>
          <a:spcPct val="0"/>
        </a:spcBef>
        <a:spcAft>
          <a:spcPct val="0"/>
        </a:spcAft>
        <a:buFont typeface="Arial" panose="020B0604020202020204" pitchFamily="34" charset="0"/>
        <a:buChar char="~"/>
        <a:defRPr sz="1200" b="0">
          <a:solidFill>
            <a:schemeClr val="tx1"/>
          </a:solidFill>
          <a:latin typeface="FrutigerNext LT Regular" pitchFamily="34" charset="0"/>
          <a:ea typeface="+mn-ea"/>
          <a:cs typeface="+mn-cs"/>
        </a:defRPr>
      </a:lvl5pPr>
      <a:lvl6pPr marL="2513965"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165"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773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493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735" kern="1200">
          <a:solidFill>
            <a:schemeClr val="tx1"/>
          </a:solidFill>
          <a:latin typeface="+mn-lt"/>
          <a:ea typeface="+mn-ea"/>
          <a:cs typeface="+mn-cs"/>
        </a:defRPr>
      </a:lvl1pPr>
      <a:lvl2pPr marL="457200" algn="l" defTabSz="914400" rtl="0" eaLnBrk="1" latinLnBrk="0" hangingPunct="1">
        <a:defRPr sz="1735" kern="1200">
          <a:solidFill>
            <a:schemeClr val="tx1"/>
          </a:solidFill>
          <a:latin typeface="+mn-lt"/>
          <a:ea typeface="+mn-ea"/>
          <a:cs typeface="+mn-cs"/>
        </a:defRPr>
      </a:lvl2pPr>
      <a:lvl3pPr marL="914400" algn="l" defTabSz="914400" rtl="0" eaLnBrk="1" latinLnBrk="0" hangingPunct="1">
        <a:defRPr sz="1735" kern="1200">
          <a:solidFill>
            <a:schemeClr val="tx1"/>
          </a:solidFill>
          <a:latin typeface="+mn-lt"/>
          <a:ea typeface="+mn-ea"/>
          <a:cs typeface="+mn-cs"/>
        </a:defRPr>
      </a:lvl3pPr>
      <a:lvl4pPr marL="1370965" algn="l" defTabSz="914400" rtl="0" eaLnBrk="1" latinLnBrk="0" hangingPunct="1">
        <a:defRPr sz="1735" kern="1200">
          <a:solidFill>
            <a:schemeClr val="tx1"/>
          </a:solidFill>
          <a:latin typeface="+mn-lt"/>
          <a:ea typeface="+mn-ea"/>
          <a:cs typeface="+mn-cs"/>
        </a:defRPr>
      </a:lvl4pPr>
      <a:lvl5pPr marL="1828165" algn="l" defTabSz="914400" rtl="0" eaLnBrk="1" latinLnBrk="0" hangingPunct="1">
        <a:defRPr sz="1735" kern="1200">
          <a:solidFill>
            <a:schemeClr val="tx1"/>
          </a:solidFill>
          <a:latin typeface="+mn-lt"/>
          <a:ea typeface="+mn-ea"/>
          <a:cs typeface="+mn-cs"/>
        </a:defRPr>
      </a:lvl5pPr>
      <a:lvl6pPr marL="2285365" algn="l" defTabSz="914400" rtl="0" eaLnBrk="1" latinLnBrk="0" hangingPunct="1">
        <a:defRPr sz="1735" kern="1200">
          <a:solidFill>
            <a:schemeClr val="tx1"/>
          </a:solidFill>
          <a:latin typeface="+mn-lt"/>
          <a:ea typeface="+mn-ea"/>
          <a:cs typeface="+mn-cs"/>
        </a:defRPr>
      </a:lvl6pPr>
      <a:lvl7pPr marL="2742565" algn="l" defTabSz="914400" rtl="0" eaLnBrk="1" latinLnBrk="0" hangingPunct="1">
        <a:defRPr sz="1735" kern="1200">
          <a:solidFill>
            <a:schemeClr val="tx1"/>
          </a:solidFill>
          <a:latin typeface="+mn-lt"/>
          <a:ea typeface="+mn-ea"/>
          <a:cs typeface="+mn-cs"/>
        </a:defRPr>
      </a:lvl7pPr>
      <a:lvl8pPr marL="3199765" algn="l" defTabSz="914400" rtl="0" eaLnBrk="1" latinLnBrk="0" hangingPunct="1">
        <a:defRPr sz="1735" kern="1200">
          <a:solidFill>
            <a:schemeClr val="tx1"/>
          </a:solidFill>
          <a:latin typeface="+mn-lt"/>
          <a:ea typeface="+mn-ea"/>
          <a:cs typeface="+mn-cs"/>
        </a:defRPr>
      </a:lvl8pPr>
      <a:lvl9pPr marL="3656330" algn="l" defTabSz="914400" rtl="0" eaLnBrk="1" latinLnBrk="0" hangingPunct="1">
        <a:defRPr sz="173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15" cstate="print">
            <a:extLst>
              <a:ext uri="{28A0092B-C50C-407E-A947-70E740481C1C}">
                <a14:useLocalDpi xmlns:a14="http://schemas.microsoft.com/office/drawing/2010/main" val="0"/>
              </a:ext>
            </a:extLst>
          </a:blip>
          <a:srcRect b="65116"/>
          <a:stretch>
            <a:fillRect/>
          </a:stretch>
        </p:blipFill>
        <p:spPr>
          <a:xfrm>
            <a:off x="6481483" y="-7865"/>
            <a:ext cx="5710517" cy="1120855"/>
          </a:xfrm>
          <a:prstGeom prst="rect">
            <a:avLst/>
          </a:prstGeom>
          <a:noFill/>
          <a:ln>
            <a:noFill/>
          </a:ln>
        </p:spPr>
      </p:pic>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3175" y="6395815"/>
            <a:ext cx="983627" cy="377381"/>
          </a:xfrm>
          <a:prstGeom prst="rect">
            <a:avLst/>
          </a:prstGeom>
        </p:spPr>
      </p:pic>
      <p:sp>
        <p:nvSpPr>
          <p:cNvPr id="2" name="矩形 1"/>
          <p:cNvSpPr/>
          <p:nvPr userDrawn="1"/>
        </p:nvSpPr>
        <p:spPr bwMode="auto">
          <a:xfrm>
            <a:off x="8292353" y="1"/>
            <a:ext cx="3899647" cy="932329"/>
          </a:xfrm>
          <a:prstGeom prst="rect">
            <a:avLst/>
          </a:prstGeom>
          <a:solidFill>
            <a:srgbClr val="FFFFFF">
              <a:alpha val="54902"/>
            </a:srgbClr>
          </a:solidFill>
          <a:ln>
            <a:noFill/>
          </a:ln>
          <a:effectLst/>
        </p:spPr>
        <p:txBody>
          <a:bodyPr vert="horz" wrap="square" lIns="121920" tIns="60960" rIns="121920" bIns="60960" numCol="1" rtlCol="0" anchor="t" anchorCtr="0" compatLnSpc="1"/>
          <a:lstStyle/>
          <a:p>
            <a:pPr fontAlgn="base">
              <a:spcBef>
                <a:spcPct val="0"/>
              </a:spcBef>
              <a:spcAft>
                <a:spcPct val="0"/>
              </a:spcAft>
              <a:buClr>
                <a:srgbClr val="CC9900"/>
              </a:buClr>
              <a:buFont typeface="Wingdings" panose="05000000000000000000" pitchFamily="2" charset="2"/>
              <a:buChar char="n"/>
            </a:pPr>
            <a:endParaRPr lang="en-US" sz="2400">
              <a:solidFill>
                <a:srgbClr val="000000"/>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rtl="0" eaLnBrk="0" fontAlgn="base" hangingPunct="0">
        <a:spcBef>
          <a:spcPct val="0"/>
        </a:spcBef>
        <a:spcAft>
          <a:spcPct val="0"/>
        </a:spcAft>
        <a:defRPr sz="4265" b="0">
          <a:solidFill>
            <a:srgbClr val="036EB8"/>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09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165"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0">
          <a:solidFill>
            <a:schemeClr val="tx1"/>
          </a:solidFill>
          <a:latin typeface="+mn-lt"/>
          <a:ea typeface="黑体" panose="02010609060101010101" pitchFamily="49" charset="-122"/>
          <a:cs typeface="+mn-cs"/>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sz="2135" b="0">
          <a:solidFill>
            <a:schemeClr val="tx1"/>
          </a:solidFill>
          <a:latin typeface="+mn-lt"/>
          <a:ea typeface="+mn-ea"/>
          <a:cs typeface="+mn-cs"/>
        </a:defRPr>
      </a:lvl2pPr>
      <a:lvl3pPr marL="1142365" indent="-228600" algn="l" rtl="0" eaLnBrk="0" fontAlgn="base" hangingPunct="0">
        <a:lnSpc>
          <a:spcPct val="140000"/>
        </a:lnSpc>
        <a:spcBef>
          <a:spcPct val="0"/>
        </a:spcBef>
        <a:spcAft>
          <a:spcPct val="0"/>
        </a:spcAft>
        <a:buSzPct val="50000"/>
        <a:buFont typeface="Wingdings" panose="05000000000000000000" pitchFamily="2" charset="2"/>
        <a:buChar char="n"/>
        <a:defRPr sz="1865" b="0">
          <a:solidFill>
            <a:schemeClr val="tx1"/>
          </a:solidFill>
          <a:latin typeface="FrutigerNext LT Regular" pitchFamily="34" charset="0"/>
          <a:ea typeface="+mn-ea"/>
          <a:cs typeface="+mn-cs"/>
        </a:defRPr>
      </a:lvl3pPr>
      <a:lvl4pPr marL="1599565" indent="-228600" algn="l" rtl="0" eaLnBrk="0" fontAlgn="base" hangingPunct="0">
        <a:lnSpc>
          <a:spcPct val="140000"/>
        </a:lnSpc>
        <a:spcBef>
          <a:spcPct val="0"/>
        </a:spcBef>
        <a:spcAft>
          <a:spcPct val="0"/>
        </a:spcAft>
        <a:buChar char="–"/>
        <a:defRPr sz="1335" b="0">
          <a:solidFill>
            <a:schemeClr val="tx1"/>
          </a:solidFill>
          <a:latin typeface="FrutigerNext LT Regular" pitchFamily="34" charset="0"/>
          <a:ea typeface="+mn-ea"/>
          <a:cs typeface="+mn-cs"/>
        </a:defRPr>
      </a:lvl4pPr>
      <a:lvl5pPr marL="2056765" indent="-228600" algn="l" rtl="0" eaLnBrk="0" fontAlgn="base" hangingPunct="0">
        <a:lnSpc>
          <a:spcPct val="140000"/>
        </a:lnSpc>
        <a:spcBef>
          <a:spcPct val="0"/>
        </a:spcBef>
        <a:spcAft>
          <a:spcPct val="0"/>
        </a:spcAft>
        <a:buFont typeface="Arial" panose="020B0604020202020204" pitchFamily="34" charset="0"/>
        <a:buChar char="~"/>
        <a:defRPr sz="1200" b="0">
          <a:solidFill>
            <a:schemeClr val="tx1"/>
          </a:solidFill>
          <a:latin typeface="FrutigerNext LT Regular" pitchFamily="34" charset="0"/>
          <a:ea typeface="+mn-ea"/>
          <a:cs typeface="+mn-cs"/>
        </a:defRPr>
      </a:lvl5pPr>
      <a:lvl6pPr marL="2513965"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165"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773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493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735" kern="1200">
          <a:solidFill>
            <a:schemeClr val="tx1"/>
          </a:solidFill>
          <a:latin typeface="+mn-lt"/>
          <a:ea typeface="+mn-ea"/>
          <a:cs typeface="+mn-cs"/>
        </a:defRPr>
      </a:lvl1pPr>
      <a:lvl2pPr marL="457200" algn="l" defTabSz="914400" rtl="0" eaLnBrk="1" latinLnBrk="0" hangingPunct="1">
        <a:defRPr sz="1735" kern="1200">
          <a:solidFill>
            <a:schemeClr val="tx1"/>
          </a:solidFill>
          <a:latin typeface="+mn-lt"/>
          <a:ea typeface="+mn-ea"/>
          <a:cs typeface="+mn-cs"/>
        </a:defRPr>
      </a:lvl2pPr>
      <a:lvl3pPr marL="914400" algn="l" defTabSz="914400" rtl="0" eaLnBrk="1" latinLnBrk="0" hangingPunct="1">
        <a:defRPr sz="1735" kern="1200">
          <a:solidFill>
            <a:schemeClr val="tx1"/>
          </a:solidFill>
          <a:latin typeface="+mn-lt"/>
          <a:ea typeface="+mn-ea"/>
          <a:cs typeface="+mn-cs"/>
        </a:defRPr>
      </a:lvl3pPr>
      <a:lvl4pPr marL="1370965" algn="l" defTabSz="914400" rtl="0" eaLnBrk="1" latinLnBrk="0" hangingPunct="1">
        <a:defRPr sz="1735" kern="1200">
          <a:solidFill>
            <a:schemeClr val="tx1"/>
          </a:solidFill>
          <a:latin typeface="+mn-lt"/>
          <a:ea typeface="+mn-ea"/>
          <a:cs typeface="+mn-cs"/>
        </a:defRPr>
      </a:lvl4pPr>
      <a:lvl5pPr marL="1828165" algn="l" defTabSz="914400" rtl="0" eaLnBrk="1" latinLnBrk="0" hangingPunct="1">
        <a:defRPr sz="1735" kern="1200">
          <a:solidFill>
            <a:schemeClr val="tx1"/>
          </a:solidFill>
          <a:latin typeface="+mn-lt"/>
          <a:ea typeface="+mn-ea"/>
          <a:cs typeface="+mn-cs"/>
        </a:defRPr>
      </a:lvl5pPr>
      <a:lvl6pPr marL="2285365" algn="l" defTabSz="914400" rtl="0" eaLnBrk="1" latinLnBrk="0" hangingPunct="1">
        <a:defRPr sz="1735" kern="1200">
          <a:solidFill>
            <a:schemeClr val="tx1"/>
          </a:solidFill>
          <a:latin typeface="+mn-lt"/>
          <a:ea typeface="+mn-ea"/>
          <a:cs typeface="+mn-cs"/>
        </a:defRPr>
      </a:lvl6pPr>
      <a:lvl7pPr marL="2742565" algn="l" defTabSz="914400" rtl="0" eaLnBrk="1" latinLnBrk="0" hangingPunct="1">
        <a:defRPr sz="1735" kern="1200">
          <a:solidFill>
            <a:schemeClr val="tx1"/>
          </a:solidFill>
          <a:latin typeface="+mn-lt"/>
          <a:ea typeface="+mn-ea"/>
          <a:cs typeface="+mn-cs"/>
        </a:defRPr>
      </a:lvl7pPr>
      <a:lvl8pPr marL="3199765" algn="l" defTabSz="914400" rtl="0" eaLnBrk="1" latinLnBrk="0" hangingPunct="1">
        <a:defRPr sz="1735" kern="1200">
          <a:solidFill>
            <a:schemeClr val="tx1"/>
          </a:solidFill>
          <a:latin typeface="+mn-lt"/>
          <a:ea typeface="+mn-ea"/>
          <a:cs typeface="+mn-cs"/>
        </a:defRPr>
      </a:lvl8pPr>
      <a:lvl9pPr marL="3656330" algn="l" defTabSz="914400" rtl="0" eaLnBrk="1" latinLnBrk="0" hangingPunct="1">
        <a:defRPr sz="173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l="-2000" t="-7000" r="-4000" b="-7000"/>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CA1932-4CA8-43EE-86E6-7B559B1A847D}" type="datetime1">
              <a:rPr lang="zh-CN" altLang="en-US" smtClean="0">
                <a:solidFill>
                  <a:prstClr val="black">
                    <a:tint val="75000"/>
                  </a:prstClr>
                </a:solidFill>
              </a:rPr>
              <a:t>2022/7/9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7337DF-5F84-4F3D-B611-D80FAB6B7042}" type="slidenum">
              <a:rPr lang="zh-CN" altLang="en-US" smtClean="0">
                <a:solidFill>
                  <a:prstClr val="black">
                    <a:tint val="75000"/>
                  </a:prstClr>
                </a:solidFill>
              </a:rPr>
              <a:t>‹#›</a:t>
            </a:fld>
            <a:endParaRPr lang="zh-CN" altLang="en-US">
              <a:solidFill>
                <a:prstClr val="black">
                  <a:tint val="75000"/>
                </a:prstClr>
              </a:solidFill>
            </a:endParaRPr>
          </a:p>
        </p:txBody>
      </p:sp>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6534" y="236751"/>
            <a:ext cx="562205" cy="556403"/>
          </a:xfrm>
          <a:prstGeom prst="rect">
            <a:avLst/>
          </a:prstGeom>
        </p:spPr>
      </p:pic>
      <p:pic>
        <p:nvPicPr>
          <p:cNvPr id="8" name="图片 7"/>
          <p:cNvPicPr>
            <a:picLocks noChangeAspect="1"/>
          </p:cNvPicPr>
          <p:nvPr userDrawn="1"/>
        </p:nvPicPr>
        <p:blipFill>
          <a:blip r:embed="rId7">
            <a:clrChange>
              <a:clrFrom>
                <a:srgbClr val="FFFFFF"/>
              </a:clrFrom>
              <a:clrTo>
                <a:srgbClr val="FFFFFF">
                  <a:alpha val="0"/>
                </a:srgbClr>
              </a:clrTo>
            </a:clrChange>
          </a:blip>
          <a:stretch>
            <a:fillRect/>
          </a:stretch>
        </p:blipFill>
        <p:spPr>
          <a:xfrm>
            <a:off x="386534" y="6139762"/>
            <a:ext cx="1103123" cy="433175"/>
          </a:xfrm>
          <a:prstGeom prst="rect">
            <a:avLst/>
          </a:prstGeom>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1393B-BCEE-47A2-A4A0-F1FCD576D403}"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ABF63-3AB6-458D-9091-1CB5D078B0D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63195882"/>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2ABAC-9B7F-4206-8E43-7B348ACDEED5}" type="datetimeFigureOut">
              <a:rPr lang="zh-CN" altLang="en-US" smtClean="0">
                <a:solidFill>
                  <a:prstClr val="black">
                    <a:tint val="75000"/>
                  </a:prstClr>
                </a:solidFill>
              </a:rPr>
              <a:pPr/>
              <a:t>2022/7/9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55819-42E4-46FD-A682-8E524508209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69071743"/>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1" r:id="rId4"/>
    <p:sldLayoutId id="2147483882" r:id="rId5"/>
    <p:sldLayoutId id="2147483884" r:id="rId6"/>
    <p:sldLayoutId id="2147483885" r:id="rId7"/>
    <p:sldLayoutId id="2147483886" r:id="rId8"/>
    <p:sldLayoutId id="214748388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000" y="477000"/>
            <a:ext cx="10515600" cy="5355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b="1" dirty="0">
                <a:solidFill>
                  <a:srgbClr val="0070C0"/>
                </a:solidFill>
                <a:latin typeface="微软雅黑" panose="020B0503020204020204" pitchFamily="34" charset="-122"/>
                <a:ea typeface="微软雅黑" panose="020B0503020204020204" pitchFamily="34" charset="-122"/>
                <a:cs typeface="+mn-cs"/>
              </a:rPr>
              <a:t>任务说明</a:t>
            </a:r>
          </a:p>
        </p:txBody>
      </p:sp>
      <p:sp>
        <p:nvSpPr>
          <p:cNvPr id="3" name="内容占位符 2"/>
          <p:cNvSpPr>
            <a:spLocks noGrp="1"/>
          </p:cNvSpPr>
          <p:nvPr>
            <p:ph idx="1"/>
          </p:nvPr>
        </p:nvSpPr>
        <p:spPr>
          <a:xfrm>
            <a:off x="480000" y="1269000"/>
            <a:ext cx="11376000" cy="5112000"/>
          </a:xfrm>
        </p:spPr>
        <p:txBody>
          <a:bodyPr>
            <a:normAutofit/>
          </a:bodyPr>
          <a:lstStyle/>
          <a:p>
            <a:pPr marL="0" indent="0">
              <a:lnSpc>
                <a:spcPct val="200000"/>
              </a:lnSpc>
              <a:buNone/>
            </a:pPr>
            <a:r>
              <a:rPr lang="zh-CN" altLang="en-US" sz="1800" dirty="0">
                <a:latin typeface="微软雅黑" panose="020B0503020204020204" pitchFamily="34" charset="-122"/>
                <a:ea typeface="微软雅黑" panose="020B0503020204020204" pitchFamily="34" charset="-122"/>
              </a:rPr>
              <a:t>欢迎童靴们参加新员工入职引导（</a:t>
            </a:r>
            <a:r>
              <a:rPr lang="en-US" altLang="zh-CN" sz="1800" dirty="0">
                <a:latin typeface="微软雅黑" panose="020B0503020204020204" pitchFamily="34" charset="-122"/>
                <a:ea typeface="微软雅黑" panose="020B0503020204020204" pitchFamily="34" charset="-122"/>
              </a:rPr>
              <a:t>NEO</a:t>
            </a:r>
            <a:r>
              <a:rPr lang="zh-CN" altLang="en-US" sz="1800" dirty="0">
                <a:latin typeface="微软雅黑" panose="020B0503020204020204" pitchFamily="34" charset="-122"/>
                <a:ea typeface="微软雅黑" panose="020B0503020204020204" pitchFamily="34" charset="-122"/>
              </a:rPr>
              <a:t>）线上培训！请阅读以下任务说明：</a:t>
            </a:r>
            <a:endParaRPr lang="en-US" altLang="zh-CN" sz="1800" dirty="0">
              <a:latin typeface="微软雅黑" panose="020B0503020204020204" pitchFamily="34" charset="-122"/>
              <a:ea typeface="微软雅黑" panose="020B0503020204020204" pitchFamily="34" charset="-122"/>
            </a:endParaRPr>
          </a:p>
          <a:p>
            <a:pPr>
              <a:lnSpc>
                <a:spcPct val="200000"/>
              </a:lnSpc>
            </a:pPr>
            <a:r>
              <a:rPr lang="zh-CN" altLang="en-US" sz="1800" dirty="0">
                <a:latin typeface="微软雅黑" panose="020B0503020204020204" pitchFamily="34" charset="-122"/>
                <a:ea typeface="微软雅黑" panose="020B0503020204020204" pitchFamily="34" charset="-122"/>
              </a:rPr>
              <a:t>班级助理会在正式培训前一个工作日下午为大家建班级群并进行分组，分组信息会在班级群里通知各位</a:t>
            </a:r>
            <a:endParaRPr lang="en-US" altLang="zh-CN" sz="1800" dirty="0">
              <a:latin typeface="微软雅黑" panose="020B0503020204020204" pitchFamily="34" charset="-122"/>
              <a:ea typeface="微软雅黑" panose="020B0503020204020204" pitchFamily="34" charset="-122"/>
            </a:endParaRPr>
          </a:p>
          <a:p>
            <a:pPr>
              <a:lnSpc>
                <a:spcPct val="200000"/>
              </a:lnSpc>
            </a:pPr>
            <a:r>
              <a:rPr lang="zh-CN" altLang="en-US" sz="1800" dirty="0">
                <a:latin typeface="微软雅黑" panose="020B0503020204020204" pitchFamily="34" charset="-122"/>
                <a:ea typeface="微软雅黑" panose="020B0503020204020204" pitchFamily="34" charset="-122"/>
              </a:rPr>
              <a:t>鉴于办理入职</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电脑配置需时较长，一般是正式培训前一个工作日下午</a:t>
            </a:r>
            <a:r>
              <a:rPr lang="en-US" altLang="zh-CN" sz="1800" dirty="0">
                <a:latin typeface="微软雅黑" panose="020B0503020204020204" pitchFamily="34" charset="-122"/>
                <a:ea typeface="微软雅黑" panose="020B0503020204020204" pitchFamily="34" charset="-122"/>
              </a:rPr>
              <a:t>14:00</a:t>
            </a:r>
            <a:r>
              <a:rPr lang="zh-CN" altLang="en-US" sz="1800" dirty="0">
                <a:latin typeface="微软雅黑" panose="020B0503020204020204" pitchFamily="34" charset="-122"/>
                <a:ea typeface="微软雅黑" panose="020B0503020204020204" pitchFamily="34" charset="-122"/>
              </a:rPr>
              <a:t>左右拉班级</a:t>
            </a:r>
            <a:r>
              <a:rPr lang="en-US" altLang="zh-CN" sz="1800" dirty="0" err="1">
                <a:latin typeface="微软雅黑" panose="020B0503020204020204" pitchFamily="34" charset="-122"/>
                <a:ea typeface="微软雅黑" panose="020B0503020204020204" pitchFamily="34" charset="-122"/>
              </a:rPr>
              <a:t>Welink</a:t>
            </a:r>
            <a:r>
              <a:rPr lang="zh-CN" altLang="en-US" sz="1800" dirty="0">
                <a:latin typeface="微软雅黑" panose="020B0503020204020204" pitchFamily="34" charset="-122"/>
                <a:ea typeface="微软雅黑" panose="020B0503020204020204" pitchFamily="34" charset="-122"/>
              </a:rPr>
              <a:t>群</a:t>
            </a:r>
            <a:endParaRPr lang="en-US" altLang="zh-CN" sz="1800" dirty="0">
              <a:latin typeface="微软雅黑" panose="020B0503020204020204" pitchFamily="34" charset="-122"/>
              <a:ea typeface="微软雅黑" panose="020B0503020204020204" pitchFamily="34" charset="-122"/>
            </a:endParaRPr>
          </a:p>
          <a:p>
            <a:pPr>
              <a:lnSpc>
                <a:spcPct val="200000"/>
              </a:lnSpc>
            </a:pPr>
            <a:r>
              <a:rPr lang="zh-CN" altLang="en-US" sz="1800" dirty="0">
                <a:latin typeface="微软雅黑" panose="020B0503020204020204" pitchFamily="34" charset="-122"/>
                <a:ea typeface="微软雅黑" panose="020B0503020204020204" pitchFamily="34" charset="-122"/>
              </a:rPr>
              <a:t>为了帮助大家提前熟悉团队成员 ，班主任给每个小组布置了</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个任务，请提前了解并完成任务哟</a:t>
            </a:r>
            <a:endParaRPr lang="en-US" altLang="zh-CN" sz="1800" dirty="0">
              <a:latin typeface="微软雅黑" panose="020B0503020204020204" pitchFamily="34" charset="-122"/>
              <a:ea typeface="微软雅黑" panose="020B0503020204020204" pitchFamily="34" charset="-122"/>
            </a:endParaRPr>
          </a:p>
          <a:p>
            <a:pPr>
              <a:lnSpc>
                <a:spcPct val="200000"/>
              </a:lnSpc>
            </a:pPr>
            <a:r>
              <a:rPr lang="zh-CN" altLang="en-US" sz="1800" dirty="0">
                <a:latin typeface="微软雅黑" panose="020B0503020204020204" pitchFamily="34" charset="-122"/>
                <a:ea typeface="微软雅黑" panose="020B0503020204020204" pitchFamily="34" charset="-122"/>
              </a:rPr>
              <a:t>任务截止时间是培训前一个工作日下午</a:t>
            </a:r>
            <a:r>
              <a:rPr lang="en-US" altLang="zh-CN" sz="1800" dirty="0">
                <a:latin typeface="微软雅黑" panose="020B0503020204020204" pitchFamily="34" charset="-122"/>
                <a:ea typeface="微软雅黑" panose="020B0503020204020204" pitchFamily="34" charset="-122"/>
              </a:rPr>
              <a:t>16:00</a:t>
            </a:r>
            <a:r>
              <a:rPr lang="zh-CN" altLang="en-US" sz="1800" dirty="0">
                <a:latin typeface="微软雅黑" panose="020B0503020204020204" pitchFamily="34" charset="-122"/>
                <a:ea typeface="微软雅黑" panose="020B0503020204020204" pitchFamily="34" charset="-122"/>
              </a:rPr>
              <a:t>，当天入职后请联系部门</a:t>
            </a:r>
            <a:r>
              <a:rPr lang="en-US" altLang="zh-CN" sz="1800" dirty="0">
                <a:latin typeface="微软雅黑" panose="020B0503020204020204" pitchFamily="34" charset="-122"/>
                <a:ea typeface="微软雅黑" panose="020B0503020204020204" pitchFamily="34" charset="-122"/>
              </a:rPr>
              <a:t>HR</a:t>
            </a:r>
            <a:r>
              <a:rPr lang="zh-CN" altLang="en-US" sz="1800" dirty="0">
                <a:latin typeface="微软雅黑" panose="020B0503020204020204" pitchFamily="34" charset="-122"/>
                <a:ea typeface="微软雅黑" panose="020B0503020204020204" pitchFamily="34" charset="-122"/>
              </a:rPr>
              <a:t>尽快配置电脑，任务</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需为</a:t>
            </a:r>
            <a:r>
              <a:rPr lang="en-US" altLang="zh-CN" sz="1800" dirty="0">
                <a:latin typeface="微软雅黑" panose="020B0503020204020204" pitchFamily="34" charset="-122"/>
                <a:ea typeface="微软雅黑" panose="020B0503020204020204" pitchFamily="34" charset="-122"/>
              </a:rPr>
              <a:t>PPT</a:t>
            </a:r>
            <a:r>
              <a:rPr lang="zh-CN" altLang="en-US" sz="1800" dirty="0">
                <a:latin typeface="微软雅黑" panose="020B0503020204020204" pitchFamily="34" charset="-122"/>
                <a:ea typeface="微软雅黑" panose="020B0503020204020204" pitchFamily="34" charset="-122"/>
              </a:rPr>
              <a:t>格式</a:t>
            </a:r>
            <a:endParaRPr lang="en-US" altLang="zh-CN" sz="1800" dirty="0">
              <a:latin typeface="微软雅黑" panose="020B0503020204020204" pitchFamily="34" charset="-122"/>
              <a:ea typeface="微软雅黑" panose="020B0503020204020204" pitchFamily="34" charset="-122"/>
            </a:endParaRPr>
          </a:p>
          <a:p>
            <a:pPr marL="0" indent="0">
              <a:lnSpc>
                <a:spcPct val="200000"/>
              </a:lnSpc>
              <a:buNone/>
            </a:pPr>
            <a:r>
              <a:rPr lang="zh-CN" altLang="en-US" sz="1800" dirty="0">
                <a:latin typeface="微软雅黑" panose="020B0503020204020204" pitchFamily="34" charset="-122"/>
                <a:ea typeface="微软雅黑" panose="020B0503020204020204" pitchFamily="34" charset="-122"/>
              </a:rPr>
              <a:t>注：</a:t>
            </a:r>
            <a:r>
              <a:rPr lang="en-US" altLang="zh-CN" sz="1800" dirty="0" err="1">
                <a:latin typeface="微软雅黑" panose="020B0503020204020204" pitchFamily="34" charset="-122"/>
                <a:ea typeface="微软雅黑" panose="020B0503020204020204" pitchFamily="34" charset="-122"/>
              </a:rPr>
              <a:t>Welink</a:t>
            </a:r>
            <a:r>
              <a:rPr lang="zh-CN" altLang="en-US" sz="1800" dirty="0">
                <a:latin typeface="微软雅黑" panose="020B0503020204020204" pitchFamily="34" charset="-122"/>
                <a:ea typeface="微软雅黑" panose="020B0503020204020204" pitchFamily="34" charset="-122"/>
              </a:rPr>
              <a:t>是公司内部沟通软件，仅可用公司电脑登录。请勿用公司电脑给私人邮箱</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网盘发送任何文件，以免违反信息安全规定。</a:t>
            </a:r>
          </a:p>
        </p:txBody>
      </p:sp>
    </p:spTree>
    <p:extLst>
      <p:ext uri="{BB962C8B-B14F-4D97-AF65-F5344CB8AC3E}">
        <p14:creationId xmlns:p14="http://schemas.microsoft.com/office/powerpoint/2010/main" val="3149337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644932" y="765000"/>
            <a:ext cx="1467068" cy="400110"/>
          </a:xfrm>
          <a:prstGeom prst="rect">
            <a:avLst/>
          </a:prstGeom>
        </p:spPr>
        <p:txBody>
          <a:bodyPr wrap="non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姓名：宋拓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 name="矩形 15"/>
          <p:cNvSpPr/>
          <p:nvPr/>
        </p:nvSpPr>
        <p:spPr>
          <a:xfrm>
            <a:off x="6644932" y="1206031"/>
            <a:ext cx="2223686" cy="400110"/>
          </a:xfrm>
          <a:prstGeom prst="rect">
            <a:avLst/>
          </a:prstGeom>
        </p:spPr>
        <p:txBody>
          <a:bodyPr wrap="non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工号：</a:t>
            </a:r>
            <a:r>
              <a:rPr lang="en-US" altLang="zh-CN" sz="2000" b="1" dirty="0">
                <a:solidFill>
                  <a:srgbClr val="0070C0"/>
                </a:solidFill>
                <a:latin typeface="微软雅黑" panose="020B0503020204020204" pitchFamily="34" charset="-122"/>
                <a:ea typeface="微软雅黑" panose="020B0503020204020204" pitchFamily="34" charset="-122"/>
              </a:rPr>
              <a:t>00792717</a:t>
            </a:r>
          </a:p>
        </p:txBody>
      </p:sp>
      <p:sp>
        <p:nvSpPr>
          <p:cNvPr id="17" name="矩形 16"/>
          <p:cNvSpPr/>
          <p:nvPr/>
        </p:nvSpPr>
        <p:spPr>
          <a:xfrm>
            <a:off x="6655352" y="1647062"/>
            <a:ext cx="2749471" cy="400110"/>
          </a:xfrm>
          <a:prstGeom prst="rect">
            <a:avLst/>
          </a:prstGeom>
        </p:spPr>
        <p:txBody>
          <a:bodyPr wrap="non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岗位：软件开发工程师</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8" name="矩形 17"/>
          <p:cNvSpPr/>
          <p:nvPr/>
        </p:nvSpPr>
        <p:spPr>
          <a:xfrm>
            <a:off x="6655352" y="2824567"/>
            <a:ext cx="5039999" cy="3170099"/>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个人介绍：</a:t>
            </a:r>
            <a:endParaRPr lang="en-US" altLang="zh-CN" sz="2000" b="1"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Hello</a:t>
            </a:r>
            <a:r>
              <a:rPr lang="zh-CN" altLang="en-US" sz="2000" dirty="0">
                <a:latin typeface="微软雅黑" panose="020B0503020204020204" pitchFamily="34" charset="-122"/>
                <a:ea typeface="微软雅黑" panose="020B0503020204020204" pitchFamily="34" charset="-122"/>
              </a:rPr>
              <a:t>大家好，我是宋拓，来自西安周至，本硕都就读于西安电子科技大学。主要爱好是打篮球、玩游戏、唱歌，很高兴认识大家</a:t>
            </a:r>
            <a:r>
              <a:rPr lang="en-US" altLang="zh-CN" sz="2000" dirty="0">
                <a:latin typeface="微软雅黑" panose="020B0503020204020204" pitchFamily="34" charset="-122"/>
                <a:ea typeface="微软雅黑" panose="020B0503020204020204" pitchFamily="34" charset="-122"/>
              </a:rPr>
              <a:t>~</a:t>
            </a:r>
            <a:r>
              <a:rPr lang="en-US" altLang="zh-CN" sz="2000" b="0" i="0" dirty="0">
                <a:solidFill>
                  <a:srgbClr val="333333"/>
                </a:solidFill>
                <a:effectLst/>
                <a:latin typeface="Helvetica Neue"/>
              </a:rPr>
              <a:t>(^O^)</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个性标签：</a:t>
            </a:r>
            <a:r>
              <a:rPr lang="zh-CN" altLang="en-US" sz="2000" dirty="0">
                <a:latin typeface="微软雅黑" panose="020B0503020204020204" pitchFamily="34" charset="-122"/>
                <a:ea typeface="微软雅黑" panose="020B0503020204020204" pitchFamily="34" charset="-122"/>
              </a:rPr>
              <a:t>冲浪达人、积极乐观、温和热情</a:t>
            </a:r>
            <a:endParaRPr lang="en-US" altLang="zh-CN" sz="2000" b="1"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sp>
        <p:nvSpPr>
          <p:cNvPr id="9" name="矩形 8"/>
          <p:cNvSpPr/>
          <p:nvPr/>
        </p:nvSpPr>
        <p:spPr>
          <a:xfrm>
            <a:off x="6655352" y="2053959"/>
            <a:ext cx="3682418" cy="400110"/>
          </a:xfrm>
          <a:prstGeom prst="rect">
            <a:avLst/>
          </a:prstGeom>
        </p:spPr>
        <p:txBody>
          <a:bodyPr wrap="non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一级部门：</a:t>
            </a:r>
            <a:r>
              <a:rPr lang="en-US" altLang="zh-CN" sz="2000" b="1" dirty="0">
                <a:solidFill>
                  <a:srgbClr val="0070C0"/>
                </a:solidFill>
                <a:latin typeface="微软雅黑" panose="020B0503020204020204" pitchFamily="34" charset="-122"/>
                <a:ea typeface="微软雅黑" panose="020B0503020204020204" pitchFamily="34" charset="-122"/>
              </a:rPr>
              <a:t>ICT</a:t>
            </a:r>
            <a:r>
              <a:rPr lang="zh-CN" altLang="en-US" sz="2000" b="1" dirty="0">
                <a:solidFill>
                  <a:srgbClr val="0070C0"/>
                </a:solidFill>
                <a:latin typeface="微软雅黑" panose="020B0503020204020204" pitchFamily="34" charset="-122"/>
                <a:ea typeface="微软雅黑" panose="020B0503020204020204" pitchFamily="34" charset="-122"/>
              </a:rPr>
              <a:t>产品与解决方案</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pic>
        <p:nvPicPr>
          <p:cNvPr id="3" name="图片 2" descr="山上的人&#10;&#10;中度可信度描述已自动生成">
            <a:extLst>
              <a:ext uri="{FF2B5EF4-FFF2-40B4-BE49-F238E27FC236}">
                <a16:creationId xmlns:a16="http://schemas.microsoft.com/office/drawing/2014/main" id="{076E29DA-4331-6B70-D517-A984596C26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328" t="5923" r="566" b="10087"/>
          <a:stretch/>
        </p:blipFill>
        <p:spPr>
          <a:xfrm rot="5400000">
            <a:off x="1014681" y="950319"/>
            <a:ext cx="4275286" cy="4480649"/>
          </a:xfrm>
          <a:prstGeom prst="rect">
            <a:avLst/>
          </a:prstGeom>
        </p:spPr>
      </p:pic>
    </p:spTree>
    <p:extLst>
      <p:ext uri="{BB962C8B-B14F-4D97-AF65-F5344CB8AC3E}">
        <p14:creationId xmlns:p14="http://schemas.microsoft.com/office/powerpoint/2010/main" val="234901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p:cNvSpPr txBox="1">
            <a:spLocks noChangeArrowheads="1"/>
          </p:cNvSpPr>
          <p:nvPr/>
        </p:nvSpPr>
        <p:spPr bwMode="auto">
          <a:xfrm>
            <a:off x="554387" y="240118"/>
            <a:ext cx="102216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0070C0"/>
                </a:solidFill>
                <a:latin typeface="微软雅黑" panose="020B0503020204020204" pitchFamily="34" charset="-122"/>
                <a:ea typeface="微软雅黑" panose="020B0503020204020204" pitchFamily="34" charset="-122"/>
              </a:rPr>
              <a:t>任务</a:t>
            </a:r>
            <a:r>
              <a:rPr lang="en-US" altLang="zh-CN" sz="3200" b="1" dirty="0">
                <a:solidFill>
                  <a:srgbClr val="0070C0"/>
                </a:solidFill>
                <a:latin typeface="微软雅黑" panose="020B0503020204020204" pitchFamily="34" charset="-122"/>
                <a:ea typeface="微软雅黑" panose="020B0503020204020204" pitchFamily="34" charset="-122"/>
              </a:rPr>
              <a:t>2</a:t>
            </a:r>
            <a:r>
              <a:rPr lang="zh-CN" altLang="en-US" sz="3200" b="1" dirty="0">
                <a:solidFill>
                  <a:srgbClr val="0070C0"/>
                </a:solidFill>
                <a:latin typeface="微软雅黑" panose="020B0503020204020204" pitchFamily="34" charset="-122"/>
                <a:ea typeface="微软雅黑" panose="020B0503020204020204" pitchFamily="34" charset="-122"/>
              </a:rPr>
              <a:t>：选出小组长</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a:spLocks noChangeArrowheads="1"/>
          </p:cNvSpPr>
          <p:nvPr/>
        </p:nvSpPr>
        <p:spPr bwMode="auto">
          <a:xfrm>
            <a:off x="1310871" y="909000"/>
            <a:ext cx="9457800" cy="537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t">
              <a:lnSpc>
                <a:spcPct val="150000"/>
              </a:lnSpc>
              <a:spcAft>
                <a:spcPts val="600"/>
              </a:spcAft>
              <a:buSzPct val="100000"/>
              <a:defRPr/>
            </a:pPr>
            <a:r>
              <a:rPr lang="zh-CN" altLang="en-US" sz="1600" b="1" dirty="0">
                <a:latin typeface="微软雅黑" panose="020B0503020204020204" pitchFamily="34" charset="-122"/>
                <a:ea typeface="微软雅黑" panose="020B0503020204020204" pitchFamily="34" charset="-122"/>
              </a:rPr>
              <a:t>完成时间</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正式培训前一个工作日</a:t>
            </a:r>
            <a:r>
              <a:rPr lang="en-US" altLang="zh-CN" sz="1600" b="1" dirty="0">
                <a:solidFill>
                  <a:srgbClr val="C00000"/>
                </a:solidFill>
                <a:latin typeface="微软雅黑" panose="020B0503020204020204" pitchFamily="34" charset="-122"/>
                <a:ea typeface="微软雅黑" panose="020B0503020204020204" pitchFamily="34" charset="-122"/>
              </a:rPr>
              <a:t>16:00</a:t>
            </a:r>
            <a:r>
              <a:rPr lang="zh-CN" altLang="en-US" sz="1600" b="1" dirty="0">
                <a:solidFill>
                  <a:srgbClr val="C00000"/>
                </a:solidFill>
                <a:latin typeface="微软雅黑" panose="020B0503020204020204" pitchFamily="34" charset="-122"/>
                <a:ea typeface="微软雅黑" panose="020B0503020204020204" pitchFamily="34" charset="-122"/>
              </a:rPr>
              <a:t>前</a:t>
            </a:r>
            <a:r>
              <a:rPr lang="zh-CN" altLang="en-US" sz="1600" b="1" dirty="0">
                <a:latin typeface="微软雅黑" panose="020B0503020204020204" pitchFamily="34" charset="-122"/>
                <a:ea typeface="微软雅黑" panose="020B0503020204020204" pitchFamily="34" charset="-122"/>
              </a:rPr>
              <a:t>反馈给班级助理</a:t>
            </a:r>
            <a:endParaRPr lang="en-US" altLang="zh-CN" sz="1600" b="1" dirty="0">
              <a:latin typeface="微软雅黑" panose="020B0503020204020204" pitchFamily="34" charset="-122"/>
              <a:ea typeface="微软雅黑" panose="020B0503020204020204" pitchFamily="34" charset="-122"/>
            </a:endParaRPr>
          </a:p>
          <a:p>
            <a:pPr fontAlgn="t">
              <a:lnSpc>
                <a:spcPct val="150000"/>
              </a:lnSpc>
              <a:spcAft>
                <a:spcPts val="600"/>
              </a:spcAft>
              <a:buSzPct val="100000"/>
              <a:defRPr/>
            </a:pPr>
            <a:r>
              <a:rPr lang="zh-CN" altLang="en-US" sz="1600" b="1" dirty="0">
                <a:latin typeface="微软雅黑" panose="020B0503020204020204" pitchFamily="34" charset="-122"/>
                <a:ea typeface="微软雅黑" panose="020B0503020204020204" pitchFamily="34" charset="-122"/>
              </a:rPr>
              <a:t>组长职责</a:t>
            </a:r>
            <a:r>
              <a:rPr lang="zh-CN" altLang="en-US" sz="1600" dirty="0">
                <a:latin typeface="微软雅黑" panose="020B0503020204020204" pitchFamily="34" charset="-122"/>
                <a:ea typeface="微软雅黑" panose="020B0503020204020204" pitchFamily="34" charset="-122"/>
              </a:rPr>
              <a:t>：</a:t>
            </a:r>
          </a:p>
          <a:p>
            <a:pPr marL="285750" indent="-285750" fontAlgn="t">
              <a:lnSpc>
                <a:spcPct val="150000"/>
              </a:lnSpc>
              <a:spcAft>
                <a:spcPts val="600"/>
              </a:spcAft>
              <a:buSzPct val="10000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激发组员投入，营造小组开放活跃、全情投入、积极分享、敢于说真话的学习氛围</a:t>
            </a:r>
          </a:p>
          <a:p>
            <a:pPr marL="285750" indent="-285750" fontAlgn="t">
              <a:lnSpc>
                <a:spcPct val="150000"/>
              </a:lnSpc>
              <a:spcAft>
                <a:spcPts val="600"/>
              </a:spcAft>
              <a:buSzPct val="10000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带领小组成员开展高质量、高效率研讨，鼓励大家按要求及时输出发表材料及作业</a:t>
            </a:r>
          </a:p>
          <a:p>
            <a:pPr marL="285750" indent="-285750" fontAlgn="t">
              <a:lnSpc>
                <a:spcPct val="150000"/>
              </a:lnSpc>
              <a:spcAft>
                <a:spcPts val="600"/>
              </a:spcAft>
              <a:buSzPct val="10000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提升小组凝聚力，带领小组取得胜利</a:t>
            </a:r>
          </a:p>
          <a:p>
            <a:pPr marL="285750" indent="-285750" fontAlgn="t">
              <a:lnSpc>
                <a:spcPct val="150000"/>
              </a:lnSpc>
              <a:spcAft>
                <a:spcPts val="600"/>
              </a:spcAft>
              <a:buSzPct val="10000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汇总小组成员当日在课堂发表及活动环节所获积分</a:t>
            </a:r>
            <a:endParaRPr lang="en-US" altLang="zh-CN" sz="1600" dirty="0">
              <a:latin typeface="微软雅黑" panose="020B0503020204020204" pitchFamily="34" charset="-122"/>
              <a:ea typeface="微软雅黑" panose="020B0503020204020204" pitchFamily="34" charset="-122"/>
            </a:endParaRPr>
          </a:p>
          <a:p>
            <a:pPr fontAlgn="t">
              <a:lnSpc>
                <a:spcPct val="150000"/>
              </a:lnSpc>
              <a:spcAft>
                <a:spcPts val="600"/>
              </a:spcAft>
              <a:buSzPct val="100000"/>
              <a:defRPr/>
            </a:pPr>
            <a:r>
              <a:rPr lang="zh-CN" altLang="en-US" sz="1600" dirty="0">
                <a:latin typeface="微软雅黑" panose="020B0503020204020204" pitchFamily="34" charset="-122"/>
                <a:ea typeface="微软雅黑" panose="020B0503020204020204" pitchFamily="34" charset="-122"/>
              </a:rPr>
              <a:t>* 积分获取方式：培训期间，讲师</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班主任会根据小组</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学员发言质量和活动表现等给予一定积分奖励</a:t>
            </a:r>
            <a:endParaRPr lang="en-US" altLang="zh-CN" sz="800" dirty="0">
              <a:latin typeface="微软雅黑" panose="020B0503020204020204" pitchFamily="34" charset="-122"/>
              <a:ea typeface="微软雅黑" panose="020B0503020204020204" pitchFamily="34" charset="-122"/>
            </a:endParaRPr>
          </a:p>
          <a:p>
            <a:pPr fontAlgn="t">
              <a:lnSpc>
                <a:spcPct val="150000"/>
              </a:lnSpc>
              <a:spcAft>
                <a:spcPts val="600"/>
              </a:spcAft>
              <a:buSzPct val="100000"/>
              <a:defRPr/>
            </a:pPr>
            <a:r>
              <a:rPr lang="zh-CN" altLang="en-US" sz="1600" b="1" dirty="0">
                <a:latin typeface="微软雅黑" panose="020B0503020204020204" pitchFamily="34" charset="-122"/>
                <a:ea typeface="微软雅黑" panose="020B0503020204020204" pitchFamily="34" charset="-122"/>
              </a:rPr>
              <a:t>组长工作</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fontAlgn="t">
              <a:lnSpc>
                <a:spcPct val="150000"/>
              </a:lnSpc>
              <a:spcAft>
                <a:spcPts val="600"/>
              </a:spcAft>
              <a:buSzPct val="100000"/>
              <a:defRPr/>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培训前：</a:t>
            </a:r>
            <a:r>
              <a:rPr lang="zh-CN" altLang="en-US" sz="1600" dirty="0">
                <a:solidFill>
                  <a:srgbClr val="C00000"/>
                </a:solidFill>
                <a:latin typeface="微软雅黑" panose="020B0503020204020204" pitchFamily="34" charset="-122"/>
                <a:ea typeface="微软雅黑" panose="020B0503020204020204" pitchFamily="34" charset="-122"/>
              </a:rPr>
              <a:t>正式培训前一个工作日</a:t>
            </a:r>
            <a:r>
              <a:rPr lang="en-US" altLang="zh-CN" sz="1600" dirty="0">
                <a:solidFill>
                  <a:srgbClr val="C00000"/>
                </a:solidFill>
                <a:latin typeface="微软雅黑" panose="020B0503020204020204" pitchFamily="34" charset="-122"/>
                <a:ea typeface="微软雅黑" panose="020B0503020204020204" pitchFamily="34" charset="-122"/>
              </a:rPr>
              <a:t>17:00</a:t>
            </a:r>
            <a:r>
              <a:rPr lang="zh-CN" altLang="en-US" sz="1600" dirty="0">
                <a:solidFill>
                  <a:srgbClr val="C00000"/>
                </a:solidFill>
                <a:latin typeface="微软雅黑" panose="020B0503020204020204" pitchFamily="34" charset="-122"/>
                <a:ea typeface="微软雅黑" panose="020B0503020204020204" pitchFamily="34" charset="-122"/>
              </a:rPr>
              <a:t>前</a:t>
            </a:r>
            <a:r>
              <a:rPr lang="zh-CN" altLang="en-US" sz="1600" dirty="0">
                <a:latin typeface="微软雅黑" panose="020B0503020204020204" pitchFamily="34" charset="-122"/>
                <a:ea typeface="微软雅黑" panose="020B0503020204020204" pitchFamily="34" charset="-122"/>
              </a:rPr>
              <a:t>反馈班级助理</a:t>
            </a:r>
            <a:r>
              <a:rPr lang="zh-CN" altLang="en-US" sz="1600" dirty="0">
                <a:solidFill>
                  <a:schemeClr val="accent5"/>
                </a:solidFill>
                <a:latin typeface="微软雅黑" panose="020B0503020204020204" pitchFamily="34" charset="-122"/>
                <a:ea typeface="微软雅黑" panose="020B0503020204020204" pitchFamily="34" charset="-122"/>
              </a:rPr>
              <a:t>小组全员</a:t>
            </a:r>
            <a:r>
              <a:rPr lang="en-US" altLang="zh-CN" sz="1600" dirty="0">
                <a:solidFill>
                  <a:schemeClr val="accent5"/>
                </a:solidFill>
                <a:latin typeface="微软雅黑" panose="020B0503020204020204" pitchFamily="34" charset="-122"/>
                <a:ea typeface="微软雅黑" panose="020B0503020204020204" pitchFamily="34" charset="-122"/>
              </a:rPr>
              <a:t>NEO ID</a:t>
            </a:r>
            <a:r>
              <a:rPr lang="zh-CN" altLang="en-US" sz="1600" dirty="0">
                <a:latin typeface="微软雅黑" panose="020B0503020204020204" pitchFamily="34" charset="-122"/>
                <a:ea typeface="微软雅黑" panose="020B0503020204020204" pitchFamily="34" charset="-122"/>
              </a:rPr>
              <a:t>（汇总版）</a:t>
            </a:r>
            <a:endParaRPr lang="en-US" altLang="zh-CN" sz="1600" dirty="0">
              <a:solidFill>
                <a:prstClr val="black"/>
              </a:solidFill>
              <a:latin typeface="微软雅黑" panose="020B0503020204020204" pitchFamily="34" charset="-122"/>
              <a:ea typeface="微软雅黑" panose="020B0503020204020204" pitchFamily="34" charset="-122"/>
            </a:endParaRPr>
          </a:p>
          <a:p>
            <a:pPr fontAlgn="t">
              <a:lnSpc>
                <a:spcPct val="150000"/>
              </a:lnSpc>
              <a:spcAft>
                <a:spcPts val="600"/>
              </a:spcAft>
              <a:buSzPct val="100000"/>
              <a:defRPr/>
            </a:pPr>
            <a:r>
              <a:rPr lang="zh-CN" altLang="en-US" sz="1600" dirty="0">
                <a:solidFill>
                  <a:prstClr val="black"/>
                </a:solidFill>
                <a:latin typeface="微软雅黑" panose="020B0503020204020204" pitchFamily="34" charset="-122"/>
                <a:ea typeface="微软雅黑" panose="020B0503020204020204" pitchFamily="34" charset="-122"/>
              </a:rPr>
              <a:t>反馈渠方式：①手机端</a:t>
            </a:r>
            <a:r>
              <a:rPr lang="en-US" altLang="zh-CN"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welink</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头像</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云空间</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上传文件</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链接分享给班助；</a:t>
            </a:r>
            <a:endParaRPr lang="en-US" altLang="zh-CN" sz="1600" dirty="0">
              <a:solidFill>
                <a:prstClr val="black"/>
              </a:solidFill>
              <a:latin typeface="微软雅黑" panose="020B0503020204020204" pitchFamily="34" charset="-122"/>
              <a:ea typeface="微软雅黑" panose="020B0503020204020204" pitchFamily="34" charset="-122"/>
            </a:endParaRPr>
          </a:p>
          <a:p>
            <a:pPr fontAlgn="t">
              <a:lnSpc>
                <a:spcPct val="150000"/>
              </a:lnSpc>
              <a:spcAft>
                <a:spcPts val="600"/>
              </a:spcAft>
              <a:buSzPct val="100000"/>
              <a:defRPr/>
            </a:pPr>
            <a:r>
              <a:rPr lang="zh-CN" altLang="en-US" sz="1600" dirty="0">
                <a:solidFill>
                  <a:prstClr val="black"/>
                </a:solidFill>
                <a:latin typeface="微软雅黑" panose="020B0503020204020204" pitchFamily="34" charset="-122"/>
                <a:ea typeface="微软雅黑" panose="020B0503020204020204" pitchFamily="34" charset="-122"/>
              </a:rPr>
              <a:t>                    ②电脑端</a:t>
            </a:r>
            <a:r>
              <a:rPr lang="en-US" altLang="zh-CN"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onebox</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上传文件</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链接分享给班助</a:t>
            </a:r>
            <a:endParaRPr lang="en-US" altLang="zh-CN" sz="1600" dirty="0">
              <a:latin typeface="微软雅黑" panose="020B0503020204020204" pitchFamily="34" charset="-122"/>
              <a:ea typeface="微软雅黑" panose="020B0503020204020204" pitchFamily="34" charset="-122"/>
            </a:endParaRPr>
          </a:p>
          <a:p>
            <a:pPr fontAlgn="t">
              <a:lnSpc>
                <a:spcPct val="150000"/>
              </a:lnSpc>
              <a:spcAft>
                <a:spcPts val="600"/>
              </a:spcAft>
              <a:buSzPct val="100000"/>
              <a:defRPr/>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培训中：记录并分配每日小组积分（开班后班主任会发送积分表并讲解分配规则）</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0664385"/>
      </p:ext>
    </p:extLst>
  </p:cSld>
  <p:clrMapOvr>
    <a:masterClrMapping/>
  </p:clrMapOvr>
</p:sld>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2E75B5"/>
      </a:hlink>
      <a:folHlink>
        <a:srgbClr val="7030A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8_主题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6F3B5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5_主题1">
  <a:themeElements>
    <a:clrScheme name="default 5">
      <a:dk1>
        <a:srgbClr val="000000"/>
      </a:dk1>
      <a:lt1>
        <a:srgbClr val="FFFFFF"/>
      </a:lt1>
      <a:dk2>
        <a:srgbClr val="768395"/>
      </a:dk2>
      <a:lt2>
        <a:srgbClr val="F0F0F0"/>
      </a:lt2>
      <a:accent1>
        <a:srgbClr val="00553D"/>
      </a:accent1>
      <a:accent2>
        <a:srgbClr val="00A777"/>
      </a:accent2>
      <a:accent3>
        <a:srgbClr val="646464"/>
      </a:accent3>
      <a:accent4>
        <a:srgbClr val="7F7F7F"/>
      </a:accent4>
      <a:accent5>
        <a:srgbClr val="A5A5A5"/>
      </a:accent5>
      <a:accent6>
        <a:srgbClr val="C9C9C9"/>
      </a:accent6>
      <a:hlink>
        <a:srgbClr val="00553D"/>
      </a:hlink>
      <a:folHlink>
        <a:srgbClr val="BFBFBF"/>
      </a:folHlink>
    </a:clrScheme>
    <a:fontScheme name="fsr0c2ql">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6_主题1">
  <a:themeElements>
    <a:clrScheme name="default 5">
      <a:dk1>
        <a:srgbClr val="000000"/>
      </a:dk1>
      <a:lt1>
        <a:srgbClr val="FFFFFF"/>
      </a:lt1>
      <a:dk2>
        <a:srgbClr val="768395"/>
      </a:dk2>
      <a:lt2>
        <a:srgbClr val="F0F0F0"/>
      </a:lt2>
      <a:accent1>
        <a:srgbClr val="00553D"/>
      </a:accent1>
      <a:accent2>
        <a:srgbClr val="00A777"/>
      </a:accent2>
      <a:accent3>
        <a:srgbClr val="646464"/>
      </a:accent3>
      <a:accent4>
        <a:srgbClr val="7F7F7F"/>
      </a:accent4>
      <a:accent5>
        <a:srgbClr val="A5A5A5"/>
      </a:accent5>
      <a:accent6>
        <a:srgbClr val="C9C9C9"/>
      </a:accent6>
      <a:hlink>
        <a:srgbClr val="00553D"/>
      </a:hlink>
      <a:folHlink>
        <a:srgbClr val="BFBFBF"/>
      </a:folHlink>
    </a:clrScheme>
    <a:fontScheme name="fsr0c2ql">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面页">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NEO胶片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内容页">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6388</TotalTime>
  <Words>443</Words>
  <Application>Microsoft Office PowerPoint</Application>
  <PresentationFormat>宽屏</PresentationFormat>
  <Paragraphs>31</Paragraphs>
  <Slides>3</Slides>
  <Notes>2</Notes>
  <HiddenSlides>0</HiddenSlides>
  <MMClips>0</MMClips>
  <ScaleCrop>false</ScaleCrop>
  <HeadingPairs>
    <vt:vector size="6" baseType="variant">
      <vt:variant>
        <vt:lpstr>已用的字体</vt:lpstr>
      </vt:variant>
      <vt:variant>
        <vt:i4>10</vt:i4>
      </vt:variant>
      <vt:variant>
        <vt:lpstr>主题</vt:lpstr>
      </vt:variant>
      <vt:variant>
        <vt:i4>9</vt:i4>
      </vt:variant>
      <vt:variant>
        <vt:lpstr>幻灯片标题</vt:lpstr>
      </vt:variant>
      <vt:variant>
        <vt:i4>3</vt:i4>
      </vt:variant>
    </vt:vector>
  </HeadingPairs>
  <TitlesOfParts>
    <vt:vector size="22" baseType="lpstr">
      <vt:lpstr>FrutigerNext LT Medium</vt:lpstr>
      <vt:lpstr>FrutigerNext LT Regular</vt:lpstr>
      <vt:lpstr>Helvetica Neue</vt:lpstr>
      <vt:lpstr>Microsoft YaHei</vt:lpstr>
      <vt:lpstr>Microsoft YaHei</vt:lpstr>
      <vt:lpstr>Arial</vt:lpstr>
      <vt:lpstr>Calibri</vt:lpstr>
      <vt:lpstr>Calibri Light</vt:lpstr>
      <vt:lpstr>Rockwell Extra Bold</vt:lpstr>
      <vt:lpstr>Wingdings</vt:lpstr>
      <vt:lpstr>Office 主题</vt:lpstr>
      <vt:lpstr>自定义设计方案</vt:lpstr>
      <vt:lpstr>18_主题1</vt:lpstr>
      <vt:lpstr>1_Office 主题</vt:lpstr>
      <vt:lpstr>15_主题1</vt:lpstr>
      <vt:lpstr>16_主题1</vt:lpstr>
      <vt:lpstr>封面页</vt:lpstr>
      <vt:lpstr>NEO胶片模板</vt:lpstr>
      <vt:lpstr>内容页</vt:lpstr>
      <vt:lpstr>任务说明</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18792630998@163.com</cp:lastModifiedBy>
  <cp:revision>2613</cp:revision>
  <cp:lastPrinted>2021-03-19T10:46:27Z</cp:lastPrinted>
  <dcterms:created xsi:type="dcterms:W3CDTF">2017-08-09T23:26:00Z</dcterms:created>
  <dcterms:modified xsi:type="dcterms:W3CDTF">2022-07-09T06:57:31Z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(3)mmqKzkKbibv/NilzIUYnjrggq9rqx0g2YW5pvyi6Z5St0e/gyMYGFH9yy3GiCCQ6C47mQMDU
PoA881P/gNrouxkecgjuIuFY6ha+qVfX65ie+W0T6zn72wpHL5QZdmYOvxkUlZdT614P2IDg
HhRDH2NQHAxyHTlKrduPomzcrmYhBFvEuh8gae8XUmRf08McOYshtQrcb9evjEc3T8m+9MbL
YyXQRPvxv7wNfC+lgU</vt:lpwstr>
  </property>
  <property fmtid="{D5CDD505-2E9C-101B-9397-08002B2CF9AE}" pid="3" name="_2015_ms_pID_7253431">
    <vt:lpwstr>CA7XlAzE5jNMZjzdd8W0nyCXGk1XFshurwrLzKefhtccJ4X8x8s3JO
lKG9OF8BaZ1+6w2cy0AGqnXBfDfNdB2IYLGea+TZECA9oRcFLVCAtu9q8hbYDWTmqGXUlQIf
kpd+Cvcb0bN+tW9f6PK+ofHvN2VgUiE8vWBM+7WyHevt5ci+HlvQQY4WR9ZU/8d12cPlGara
XnGNSO+RiOwaf7XKbsCRt1w2o/b2Yw4/FceC</vt:lpwstr>
  </property>
  <property fmtid="{D5CDD505-2E9C-101B-9397-08002B2CF9AE}" pid="4" name="_2015_ms_pID_7253432">
    <vt:lpwstr>vw==</vt:lpwstr>
  </property>
  <property fmtid="{D5CDD505-2E9C-101B-9397-08002B2CF9AE}" pid="5" name="KSOProductBuildVer">
    <vt:lpwstr>2052-11.1.0.10132</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1639532686</vt:lpwstr>
  </property>
</Properties>
</file>